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8" r:id="rId2"/>
    <p:sldMasterId id="2147483726" r:id="rId3"/>
  </p:sldMasterIdLst>
  <p:notesMasterIdLst>
    <p:notesMasterId r:id="rId24"/>
  </p:notesMasterIdLst>
  <p:handoutMasterIdLst>
    <p:handoutMasterId r:id="rId25"/>
  </p:handoutMasterIdLst>
  <p:sldIdLst>
    <p:sldId id="587" r:id="rId4"/>
    <p:sldId id="721" r:id="rId5"/>
    <p:sldId id="722" r:id="rId6"/>
    <p:sldId id="673" r:id="rId7"/>
    <p:sldId id="724" r:id="rId8"/>
    <p:sldId id="708" r:id="rId9"/>
    <p:sldId id="709" r:id="rId10"/>
    <p:sldId id="710" r:id="rId11"/>
    <p:sldId id="711" r:id="rId12"/>
    <p:sldId id="714" r:id="rId13"/>
    <p:sldId id="723" r:id="rId14"/>
    <p:sldId id="715" r:id="rId15"/>
    <p:sldId id="716" r:id="rId16"/>
    <p:sldId id="717" r:id="rId17"/>
    <p:sldId id="720" r:id="rId18"/>
    <p:sldId id="725" r:id="rId19"/>
    <p:sldId id="688" r:id="rId20"/>
    <p:sldId id="696" r:id="rId21"/>
    <p:sldId id="700" r:id="rId22"/>
    <p:sldId id="726" r:id="rId23"/>
  </p:sldIdLst>
  <p:sldSz cx="9144000" cy="5143500" type="screen16x9"/>
  <p:notesSz cx="6797675" cy="9926638"/>
  <p:defaultTextStyle>
    <a:defPPr>
      <a:defRPr lang="ru-RU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FFFFCC"/>
    <a:srgbClr val="006600"/>
    <a:srgbClr val="FFFF99"/>
    <a:srgbClr val="FF3300"/>
    <a:srgbClr val="FF6600"/>
    <a:srgbClr val="FF3B52"/>
    <a:srgbClr val="FF9797"/>
    <a:srgbClr val="9933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743" autoAdjust="0"/>
    <p:restoredTop sz="94368" autoAdjust="0"/>
  </p:normalViewPr>
  <p:slideViewPr>
    <p:cSldViewPr snapToGrid="0" showGuides="1">
      <p:cViewPr>
        <p:scale>
          <a:sx n="75" d="100"/>
          <a:sy n="75" d="100"/>
        </p:scale>
        <p:origin x="2454" y="1374"/>
      </p:cViewPr>
      <p:guideLst>
        <p:guide orient="horz" pos="2160"/>
        <p:guide pos="3840"/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417283232505341E-2"/>
          <c:y val="0"/>
          <c:w val="0.94681976888488251"/>
          <c:h val="0.763843996062992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план на 2023 год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12</c:v>
                </c:pt>
                <c:pt idx="3">
                  <c:v>13</c:v>
                </c:pt>
                <c:pt idx="4">
                  <c:v>21</c:v>
                </c:pt>
                <c:pt idx="5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32-47EB-BE0F-C1301D7684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1864832"/>
        <c:axId val="226926592"/>
      </c:barChart>
      <c:catAx>
        <c:axId val="1918648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226926592"/>
        <c:crosses val="autoZero"/>
        <c:auto val="1"/>
        <c:lblAlgn val="ctr"/>
        <c:lblOffset val="100"/>
        <c:noMultiLvlLbl val="0"/>
      </c:catAx>
      <c:valAx>
        <c:axId val="226926592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918648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295999166746671E-2"/>
          <c:y val="9.6549198355908084E-2"/>
          <c:w val="0.97018557114554338"/>
          <c:h val="0.75501915170767375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случаев бешенства, ед.</c:v>
                </c:pt>
              </c:strCache>
            </c:strRef>
          </c:tx>
          <c:spPr>
            <a:ln w="127000">
              <a:solidFill>
                <a:srgbClr val="0070C0"/>
              </a:solidFill>
            </a:ln>
            <a:effectLst/>
          </c:spPr>
          <c:marker>
            <c:symbol val="circle"/>
            <c:size val="16"/>
            <c:spPr>
              <a:solidFill>
                <a:schemeClr val="accent1">
                  <a:lumMod val="75000"/>
                </a:schemeClr>
              </a:solidFill>
              <a:ln>
                <a:solidFill>
                  <a:srgbClr val="0070C0"/>
                </a:solidFill>
              </a:ln>
            </c:spPr>
          </c:marker>
          <c:dLbls>
            <c:spPr>
              <a:solidFill>
                <a:srgbClr val="FFFF99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Лист1!$A$2:$A$14</c:f>
              <c:numCache>
                <c:formatCode>General</c:formatCod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numCache>
            </c:num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239</c:v>
                </c:pt>
                <c:pt idx="1">
                  <c:v>126</c:v>
                </c:pt>
                <c:pt idx="2">
                  <c:v>296</c:v>
                </c:pt>
                <c:pt idx="3">
                  <c:v>255</c:v>
                </c:pt>
                <c:pt idx="4">
                  <c:v>132</c:v>
                </c:pt>
                <c:pt idx="5">
                  <c:v>317</c:v>
                </c:pt>
                <c:pt idx="6">
                  <c:v>20</c:v>
                </c:pt>
                <c:pt idx="7">
                  <c:v>18</c:v>
                </c:pt>
                <c:pt idx="8">
                  <c:v>24</c:v>
                </c:pt>
                <c:pt idx="9">
                  <c:v>24</c:v>
                </c:pt>
                <c:pt idx="10">
                  <c:v>37</c:v>
                </c:pt>
                <c:pt idx="11">
                  <c:v>23</c:v>
                </c:pt>
                <c:pt idx="12">
                  <c:v>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4ED-4B7D-BA38-C8236B1184F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65444096"/>
        <c:axId val="66498560"/>
      </c:lineChart>
      <c:catAx>
        <c:axId val="65444096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inorGridlines>
          <c:spPr>
            <a:ln>
              <a:solidFill>
                <a:srgbClr val="FFFF00"/>
              </a:solidFill>
            </a:ln>
          </c:spPr>
        </c:minorGridlines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400" b="1" i="0" baseline="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66498560"/>
        <c:crosses val="autoZero"/>
        <c:auto val="1"/>
        <c:lblAlgn val="ctr"/>
        <c:lblOffset val="100"/>
        <c:noMultiLvlLbl val="0"/>
      </c:catAx>
      <c:valAx>
        <c:axId val="6649856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65444096"/>
        <c:crosses val="autoZero"/>
        <c:crossBetween val="between"/>
      </c:valAx>
      <c:spPr>
        <a:gradFill flip="none" rotWithShape="1">
          <a:gsLst>
            <a:gs pos="100000">
              <a:srgbClr val="FF3300"/>
            </a:gs>
            <a:gs pos="40000">
              <a:schemeClr val="accent6">
                <a:lumMod val="40000"/>
                <a:lumOff val="60000"/>
              </a:schemeClr>
            </a:gs>
            <a:gs pos="0">
              <a:srgbClr val="00B050"/>
            </a:gs>
            <a:gs pos="100000">
              <a:schemeClr val="accent1">
                <a:tint val="23500"/>
                <a:satMod val="160000"/>
              </a:schemeClr>
            </a:gs>
          </a:gsLst>
          <a:lin ang="10800000" scaled="1"/>
          <a:tileRect/>
        </a:gradFill>
      </c:spPr>
    </c:plotArea>
    <c:plotVisOnly val="1"/>
    <c:dispBlanksAs val="zero"/>
    <c:showDLblsOverMax val="0"/>
  </c:chart>
  <c:spPr>
    <a:gradFill>
      <a:gsLst>
        <a:gs pos="100000">
          <a:srgbClr val="FF3300"/>
        </a:gs>
        <a:gs pos="40000">
          <a:schemeClr val="accent6">
            <a:lumMod val="40000"/>
            <a:lumOff val="60000"/>
          </a:schemeClr>
        </a:gs>
        <a:gs pos="0">
          <a:srgbClr val="00B050"/>
        </a:gs>
        <a:gs pos="100000">
          <a:schemeClr val="accent1">
            <a:tint val="23500"/>
            <a:satMod val="160000"/>
          </a:schemeClr>
        </a:gs>
      </a:gsLst>
      <a:lin ang="10800000" scaled="1"/>
    </a:gra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912279893432784E-2"/>
          <c:y val="8.9371580484558635E-2"/>
          <c:w val="0.97018557114554338"/>
          <c:h val="0.63378301349846622"/>
        </c:manualLayout>
      </c:layou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случаев лейкоза</c:v>
                </c:pt>
              </c:strCache>
            </c:strRef>
          </c:tx>
          <c:spPr>
            <a:ln w="127000">
              <a:solidFill>
                <a:schemeClr val="accent1">
                  <a:lumMod val="75000"/>
                </a:schemeClr>
              </a:solidFill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2731123752944015E-2"/>
                  <c:y val="-7.83382274100789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8DB-40A3-8940-A6003892945A}"/>
                </c:ext>
              </c:extLst>
            </c:dLbl>
            <c:dLbl>
              <c:idx val="1"/>
              <c:layout>
                <c:manualLayout>
                  <c:x val="-3.4440942192975561E-2"/>
                  <c:y val="-7.55749742386476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8DB-40A3-8940-A6003892945A}"/>
                </c:ext>
              </c:extLst>
            </c:dLbl>
            <c:dLbl>
              <c:idx val="2"/>
              <c:layout>
                <c:manualLayout>
                  <c:x val="-3.5817751626830437E-2"/>
                  <c:y val="-7.83382274100789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58DB-40A3-8940-A6003892945A}"/>
                </c:ext>
              </c:extLst>
            </c:dLbl>
            <c:dLbl>
              <c:idx val="3"/>
              <c:layout>
                <c:manualLayout>
                  <c:x val="-3.5817751626830437E-2"/>
                  <c:y val="-8.11014805815103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58DB-40A3-8940-A6003892945A}"/>
                </c:ext>
              </c:extLst>
            </c:dLbl>
            <c:dLbl>
              <c:idx val="4"/>
              <c:layout>
                <c:manualLayout>
                  <c:x val="-3.5817751626830437E-2"/>
                  <c:y val="-7.55749742386476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58DB-40A3-8940-A6003892945A}"/>
                </c:ext>
              </c:extLst>
            </c:dLbl>
            <c:dLbl>
              <c:idx val="5"/>
              <c:layout>
                <c:manualLayout>
                  <c:x val="-3.8841854125337257E-2"/>
                  <c:y val="-7.55750791414068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58DB-40A3-8940-A6003892945A}"/>
                </c:ext>
              </c:extLst>
            </c:dLbl>
            <c:dLbl>
              <c:idx val="6"/>
              <c:layout>
                <c:manualLayout>
                  <c:x val="-3.4440942192975561E-2"/>
                  <c:y val="-7.28117210672162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58DB-40A3-8940-A6003892945A}"/>
                </c:ext>
              </c:extLst>
            </c:dLbl>
            <c:dLbl>
              <c:idx val="7"/>
              <c:layout>
                <c:manualLayout>
                  <c:x val="-3.5817751626830437E-2"/>
                  <c:y val="-7.28117210672162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58DB-40A3-8940-A6003892945A}"/>
                </c:ext>
              </c:extLst>
            </c:dLbl>
            <c:dLbl>
              <c:idx val="8"/>
              <c:layout>
                <c:manualLayout>
                  <c:x val="-3.5132707625843806E-2"/>
                  <c:y val="-7.28117210672162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58DB-40A3-8940-A6003892945A}"/>
                </c:ext>
              </c:extLst>
            </c:dLbl>
            <c:dLbl>
              <c:idx val="9"/>
              <c:layout>
                <c:manualLayout>
                  <c:x val="-2.8981576354311377E-2"/>
                  <c:y val="-7.51460037674175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58DB-40A3-8940-A6003892945A}"/>
                </c:ext>
              </c:extLst>
            </c:dLbl>
            <c:dLbl>
              <c:idx val="10"/>
              <c:layout>
                <c:manualLayout>
                  <c:x val="-2.4796337903726328E-2"/>
                  <c:y val="-7.83382274100789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58DB-40A3-8940-A6003892945A}"/>
                </c:ext>
              </c:extLst>
            </c:dLbl>
            <c:spPr>
              <a:solidFill>
                <a:srgbClr val="FFFFCC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c:spPr>
            <c:txPr>
              <a:bodyPr/>
              <a:lstStyle/>
              <a:p>
                <a:pPr>
                  <a:defRPr sz="1800" b="1" baseline="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Лист1!$A$2:$A$13</c:f>
              <c:numCache>
                <c:formatCode>General</c:formatCode>
                <c:ptCount val="12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</c:numCache>
            </c:num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17.100000000000001</c:v>
                </c:pt>
                <c:pt idx="1">
                  <c:v>17.100000000000001</c:v>
                </c:pt>
                <c:pt idx="2">
                  <c:v>18.100000000000001</c:v>
                </c:pt>
                <c:pt idx="3">
                  <c:v>19.399999999999999</c:v>
                </c:pt>
                <c:pt idx="4">
                  <c:v>16</c:v>
                </c:pt>
                <c:pt idx="5">
                  <c:v>15.4</c:v>
                </c:pt>
                <c:pt idx="6">
                  <c:v>13.8</c:v>
                </c:pt>
                <c:pt idx="7">
                  <c:v>11.6</c:v>
                </c:pt>
                <c:pt idx="8">
                  <c:v>11.1</c:v>
                </c:pt>
                <c:pt idx="9">
                  <c:v>8.6999999999999993</c:v>
                </c:pt>
                <c:pt idx="10">
                  <c:v>5.2</c:v>
                </c:pt>
                <c:pt idx="11">
                  <c:v>3.3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B-58DB-40A3-8940-A600389294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5274880"/>
        <c:axId val="95276416"/>
      </c:lineChart>
      <c:catAx>
        <c:axId val="95274880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inorGridlines>
          <c:spPr>
            <a:ln>
              <a:solidFill>
                <a:srgbClr val="FFFF00"/>
              </a:solidFill>
            </a:ln>
          </c:spPr>
        </c:minorGridlines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800" b="1" i="0" baseline="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95276416"/>
        <c:crosses val="autoZero"/>
        <c:auto val="1"/>
        <c:lblAlgn val="ctr"/>
        <c:lblOffset val="100"/>
        <c:noMultiLvlLbl val="0"/>
      </c:catAx>
      <c:valAx>
        <c:axId val="95276416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95274880"/>
        <c:crosses val="autoZero"/>
        <c:crossBetween val="between"/>
      </c:valAx>
      <c:spPr>
        <a:gradFill flip="none" rotWithShape="1">
          <a:gsLst>
            <a:gs pos="40800">
              <a:srgbClr val="FFFFCC"/>
            </a:gs>
            <a:gs pos="0">
              <a:schemeClr val="accent6">
                <a:lumMod val="40000"/>
                <a:lumOff val="60000"/>
              </a:schemeClr>
            </a:gs>
            <a:gs pos="100000">
              <a:srgbClr val="FF9797"/>
            </a:gs>
          </a:gsLst>
          <a:lin ang="10800000" scaled="1"/>
          <a:tileRect/>
        </a:gradFill>
      </c:spPr>
    </c:plotArea>
    <c:plotVisOnly val="1"/>
    <c:dispBlanksAs val="zero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110"/>
      <c:rAngAx val="1"/>
    </c:view3D>
    <c:floor>
      <c:thickness val="0"/>
      <c:spPr>
        <a:solidFill>
          <a:schemeClr val="accent2">
            <a:lumMod val="40000"/>
            <a:lumOff val="60000"/>
            <a:alpha val="91000"/>
          </a:schemeClr>
        </a:solidFill>
      </c:spPr>
    </c:floor>
    <c:sideWall>
      <c:thickness val="0"/>
      <c:spPr>
        <a:gradFill flip="none" rotWithShape="1">
          <a:gsLst>
            <a:gs pos="0">
              <a:srgbClr val="FF9797"/>
            </a:gs>
            <a:gs pos="25000">
              <a:srgbClr val="FFFF00">
                <a:lumMod val="79000"/>
                <a:lumOff val="21000"/>
                <a:alpha val="40000"/>
              </a:srgbClr>
            </a:gs>
            <a:gs pos="52000">
              <a:schemeClr val="accent6">
                <a:lumMod val="43000"/>
                <a:lumOff val="57000"/>
              </a:schemeClr>
            </a:gs>
          </a:gsLst>
          <a:lin ang="0" scaled="1"/>
          <a:tileRect/>
        </a:gradFill>
        <a:ln>
          <a:solidFill>
            <a:schemeClr val="accent1">
              <a:lumMod val="50000"/>
            </a:schemeClr>
          </a:solidFill>
        </a:ln>
      </c:spPr>
    </c:sideWall>
    <c:backWall>
      <c:thickness val="0"/>
      <c:spPr>
        <a:gradFill flip="none" rotWithShape="1">
          <a:gsLst>
            <a:gs pos="0">
              <a:srgbClr val="FF9797"/>
            </a:gs>
            <a:gs pos="25000">
              <a:srgbClr val="FFFF00">
                <a:lumMod val="79000"/>
                <a:lumOff val="21000"/>
                <a:alpha val="40000"/>
              </a:srgbClr>
            </a:gs>
            <a:gs pos="52000">
              <a:schemeClr val="accent6">
                <a:lumMod val="43000"/>
                <a:lumOff val="57000"/>
              </a:schemeClr>
            </a:gs>
          </a:gsLst>
          <a:lin ang="0" scaled="1"/>
          <a:tileRect/>
        </a:gradFill>
        <a:ln>
          <a:solidFill>
            <a:schemeClr val="accent1">
              <a:lumMod val="50000"/>
            </a:schemeClr>
          </a:solidFill>
        </a:ln>
      </c:spPr>
    </c:backWall>
    <c:plotArea>
      <c:layout>
        <c:manualLayout>
          <c:layoutTarget val="inner"/>
          <c:xMode val="edge"/>
          <c:yMode val="edge"/>
          <c:x val="0"/>
          <c:y val="0"/>
          <c:w val="1"/>
          <c:h val="0.7464383912762618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CC0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1-10BE-4AD5-9DC5-437EF29D2834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3-10BE-4AD5-9DC5-437EF29D2834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5-10BE-4AD5-9DC5-437EF29D2834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7-10BE-4AD5-9DC5-437EF29D2834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9-10BE-4AD5-9DC5-437EF29D2834}"/>
              </c:ext>
            </c:extLst>
          </c:dPt>
          <c:dPt>
            <c:idx val="5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B-10BE-4AD5-9DC5-437EF29D2834}"/>
              </c:ext>
            </c:extLst>
          </c:dPt>
          <c:dPt>
            <c:idx val="6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D-10BE-4AD5-9DC5-437EF29D2834}"/>
              </c:ext>
            </c:extLst>
          </c:dPt>
          <c:dPt>
            <c:idx val="7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F-10BE-4AD5-9DC5-437EF29D2834}"/>
              </c:ext>
            </c:extLst>
          </c:dPt>
          <c:dPt>
            <c:idx val="8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11-10BE-4AD5-9DC5-437EF29D2834}"/>
              </c:ext>
            </c:extLst>
          </c:dPt>
          <c:dPt>
            <c:idx val="9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13-10BE-4AD5-9DC5-437EF29D2834}"/>
              </c:ext>
            </c:extLst>
          </c:dPt>
          <c:dPt>
            <c:idx val="10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15-10BE-4AD5-9DC5-437EF29D2834}"/>
              </c:ext>
            </c:extLst>
          </c:dPt>
          <c:dPt>
            <c:idx val="11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17-10BE-4AD5-9DC5-437EF29D2834}"/>
              </c:ext>
            </c:extLst>
          </c:dPt>
          <c:dPt>
            <c:idx val="12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19-10BE-4AD5-9DC5-437EF29D2834}"/>
              </c:ext>
            </c:extLst>
          </c:dPt>
          <c:dPt>
            <c:idx val="13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1B-10BE-4AD5-9DC5-437EF29D2834}"/>
              </c:ext>
            </c:extLst>
          </c:dPt>
          <c:dPt>
            <c:idx val="14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1D-10BE-4AD5-9DC5-437EF29D2834}"/>
              </c:ext>
            </c:extLst>
          </c:dPt>
          <c:dPt>
            <c:idx val="15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1F-10BE-4AD5-9DC5-437EF29D2834}"/>
              </c:ext>
            </c:extLst>
          </c:dPt>
          <c:dPt>
            <c:idx val="16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21-10BE-4AD5-9DC5-437EF29D2834}"/>
              </c:ext>
            </c:extLst>
          </c:dPt>
          <c:dPt>
            <c:idx val="17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23-10BE-4AD5-9DC5-437EF29D2834}"/>
              </c:ext>
            </c:extLst>
          </c:dPt>
          <c:dPt>
            <c:idx val="18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25-10BE-4AD5-9DC5-437EF29D2834}"/>
              </c:ext>
            </c:extLst>
          </c:dPt>
          <c:dPt>
            <c:idx val="1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6-10BE-4AD5-9DC5-437EF29D2834}"/>
              </c:ext>
            </c:extLst>
          </c:dPt>
          <c:dPt>
            <c:idx val="2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7-10BE-4AD5-9DC5-437EF29D2834}"/>
              </c:ext>
            </c:extLst>
          </c:dPt>
          <c:dPt>
            <c:idx val="2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8-10BE-4AD5-9DC5-437EF29D2834}"/>
              </c:ext>
            </c:extLst>
          </c:dPt>
          <c:dPt>
            <c:idx val="2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9-10BE-4AD5-9DC5-437EF29D2834}"/>
              </c:ext>
            </c:extLst>
          </c:dPt>
          <c:dPt>
            <c:idx val="2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A-10BE-4AD5-9DC5-437EF29D2834}"/>
              </c:ext>
            </c:extLst>
          </c:dPt>
          <c:dPt>
            <c:idx val="2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B-10BE-4AD5-9DC5-437EF29D2834}"/>
              </c:ext>
            </c:extLst>
          </c:dPt>
          <c:dPt>
            <c:idx val="2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C-10BE-4AD5-9DC5-437EF29D2834}"/>
              </c:ext>
            </c:extLst>
          </c:dPt>
          <c:dPt>
            <c:idx val="2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D-10BE-4AD5-9DC5-437EF29D2834}"/>
              </c:ext>
            </c:extLst>
          </c:dPt>
          <c:dPt>
            <c:idx val="2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E-10BE-4AD5-9DC5-437EF29D2834}"/>
              </c:ext>
            </c:extLst>
          </c:dPt>
          <c:dPt>
            <c:idx val="28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30-10BE-4AD5-9DC5-437EF29D2834}"/>
              </c:ext>
            </c:extLst>
          </c:dPt>
          <c:dPt>
            <c:idx val="29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32-10BE-4AD5-9DC5-437EF29D2834}"/>
              </c:ext>
            </c:extLst>
          </c:dPt>
          <c:dPt>
            <c:idx val="30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34-10BE-4AD5-9DC5-437EF29D2834}"/>
              </c:ext>
            </c:extLst>
          </c:dPt>
          <c:dPt>
            <c:idx val="31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36-10BE-4AD5-9DC5-437EF29D2834}"/>
              </c:ext>
            </c:extLst>
          </c:dPt>
          <c:dPt>
            <c:idx val="32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38-10BE-4AD5-9DC5-437EF29D2834}"/>
              </c:ext>
            </c:extLst>
          </c:dPt>
          <c:dPt>
            <c:idx val="43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3A-10BE-4AD5-9DC5-437EF29D2834}"/>
              </c:ext>
            </c:extLst>
          </c:dPt>
          <c:dLbls>
            <c:dLbl>
              <c:idx val="38"/>
              <c:layout/>
              <c:tx>
                <c:rich>
                  <a:bodyPr/>
                  <a:lstStyle/>
                  <a:p>
                    <a:r>
                      <a:rPr lang="en-US" sz="1200" smtClean="0"/>
                      <a:t>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B-10BE-4AD5-9DC5-437EF29D2834}"/>
                </c:ext>
              </c:extLst>
            </c:dLbl>
            <c:dLbl>
              <c:idx val="39"/>
              <c:layout/>
              <c:tx>
                <c:rich>
                  <a:bodyPr/>
                  <a:lstStyle/>
                  <a:p>
                    <a:r>
                      <a:rPr lang="en-US" sz="1200" smtClean="0"/>
                      <a:t>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C-10BE-4AD5-9DC5-437EF29D2834}"/>
                </c:ext>
              </c:extLst>
            </c:dLbl>
            <c:dLbl>
              <c:idx val="40"/>
              <c:layout/>
              <c:tx>
                <c:rich>
                  <a:bodyPr/>
                  <a:lstStyle/>
                  <a:p>
                    <a:r>
                      <a:rPr lang="en-US" sz="1200" smtClean="0"/>
                      <a:t>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D-10BE-4AD5-9DC5-437EF29D2834}"/>
                </c:ext>
              </c:extLst>
            </c:dLbl>
            <c:dLbl>
              <c:idx val="41"/>
              <c:layout/>
              <c:tx>
                <c:rich>
                  <a:bodyPr/>
                  <a:lstStyle/>
                  <a:p>
                    <a:r>
                      <a:rPr lang="en-US" sz="1200" smtClean="0"/>
                      <a:t>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E-10BE-4AD5-9DC5-437EF29D2834}"/>
                </c:ext>
              </c:extLst>
            </c:dLbl>
            <c:dLbl>
              <c:idx val="42"/>
              <c:layout/>
              <c:tx>
                <c:rich>
                  <a:bodyPr/>
                  <a:lstStyle/>
                  <a:p>
                    <a:r>
                      <a:rPr lang="en-US" sz="1200" smtClean="0"/>
                      <a:t>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F-10BE-4AD5-9DC5-437EF29D2834}"/>
                </c:ext>
              </c:extLst>
            </c:dLbl>
            <c:dLbl>
              <c:idx val="43"/>
              <c:layout>
                <c:manualLayout>
                  <c:x val="-8.0377491517643063E-3"/>
                  <c:y val="-1.6841628878359594E-2"/>
                </c:manualLayout>
              </c:layout>
              <c:tx>
                <c:rich>
                  <a:bodyPr rot="0" vert="horz"/>
                  <a:lstStyle/>
                  <a:p>
                    <a:pPr>
                      <a:defRPr sz="1200" b="1"/>
                    </a:pPr>
                    <a:r>
                      <a:rPr lang="en-US" sz="1200" dirty="0" smtClean="0"/>
                      <a:t>3,3</a:t>
                    </a:r>
                    <a:endParaRPr lang="en-US" dirty="0"/>
                  </a:p>
                </c:rich>
              </c:tx>
              <c:numFmt formatCode="#,##0.0" sourceLinked="0"/>
              <c:spPr>
                <a:solidFill>
                  <a:srgbClr val="FFFFCC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A-10BE-4AD5-9DC5-437EF29D2834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Лист1!$A$2:$A$45</c:f>
              <c:strCache>
                <c:ptCount val="44"/>
                <c:pt idx="0">
                  <c:v>ЛЕНИНОГОРСКИЙ</c:v>
                </c:pt>
                <c:pt idx="1">
                  <c:v>Н.ШЕШМИНСКИЙ</c:v>
                </c:pt>
                <c:pt idx="2">
                  <c:v>ЧЕРЕМШАНСКИЙ</c:v>
                </c:pt>
                <c:pt idx="3">
                  <c:v>ЛАИШЕВСКИЙ</c:v>
                </c:pt>
                <c:pt idx="4">
                  <c:v>К.УСТЬИНСКИЙ</c:v>
                </c:pt>
                <c:pt idx="5">
                  <c:v>СПАССКИЙ</c:v>
                </c:pt>
                <c:pt idx="6">
                  <c:v>Р.СЛОБОДСКИЙ</c:v>
                </c:pt>
                <c:pt idx="7">
                  <c:v>АКТАНЫШСКИЙ</c:v>
                </c:pt>
                <c:pt idx="8">
                  <c:v>НУРЛАТСКИЙ</c:v>
                </c:pt>
                <c:pt idx="9">
                  <c:v>БАВЛИНСКИЙ</c:v>
                </c:pt>
                <c:pt idx="10">
                  <c:v>ЧИСТОПОЛЬСКИЙ</c:v>
                </c:pt>
                <c:pt idx="11">
                  <c:v>АЛЬКЕЕВСКИЙ</c:v>
                </c:pt>
                <c:pt idx="12">
                  <c:v>БУИНСКИЙ</c:v>
                </c:pt>
                <c:pt idx="13">
                  <c:v>ПЕСТРЕЧИНСКИЙ</c:v>
                </c:pt>
                <c:pt idx="14">
                  <c:v>АЛЬМЕТЬЕВСКИЙ</c:v>
                </c:pt>
                <c:pt idx="15">
                  <c:v>ЗЕЛЕНОДОЛЬСКИЙ</c:v>
                </c:pt>
                <c:pt idx="16">
                  <c:v>В.УСЛОНСКИЙ</c:v>
                </c:pt>
                <c:pt idx="17">
                  <c:v>МЕНДЕЛЕЕВСКИЙ</c:v>
                </c:pt>
                <c:pt idx="18">
                  <c:v>АГРЫЗСКИЙ</c:v>
                </c:pt>
                <c:pt idx="19">
                  <c:v>ДРОЖЖАНОВСКИЙ</c:v>
                </c:pt>
                <c:pt idx="20">
                  <c:v>АЛЕКСЕЕВСКИЙ</c:v>
                </c:pt>
                <c:pt idx="21">
                  <c:v>БУГУЛЬМИНСКИЙ</c:v>
                </c:pt>
                <c:pt idx="22">
                  <c:v>АПАСТОВСКИЙ</c:v>
                </c:pt>
                <c:pt idx="23">
                  <c:v>ВЫСОКОГОРСКИЙ</c:v>
                </c:pt>
                <c:pt idx="24">
                  <c:v>НИЖНЕКАМСКИЙ</c:v>
                </c:pt>
                <c:pt idx="25">
                  <c:v>МЕНЗЕЛИНСКИЙ</c:v>
                </c:pt>
                <c:pt idx="26">
                  <c:v>ТЕТЮШСКИЙ</c:v>
                </c:pt>
                <c:pt idx="27">
                  <c:v>МАМАДЫШСКИЙ</c:v>
                </c:pt>
                <c:pt idx="28">
                  <c:v>ЮТАЗИНСКИЙ</c:v>
                </c:pt>
                <c:pt idx="29">
                  <c:v>АКСУБАЕВСКИЙ</c:v>
                </c:pt>
                <c:pt idx="30">
                  <c:v>КАЙБИЦКИЙ</c:v>
                </c:pt>
                <c:pt idx="31">
                  <c:v>МУСЛЮМОВСКИЙ</c:v>
                </c:pt>
                <c:pt idx="32">
                  <c:v>АЗНАКАЕВСКИЙ</c:v>
                </c:pt>
                <c:pt idx="33">
                  <c:v>АРСКИЙ</c:v>
                </c:pt>
                <c:pt idx="34">
                  <c:v>ЗАИНСКИЙ</c:v>
                </c:pt>
                <c:pt idx="35">
                  <c:v>ТЮЛЯЧИНСКИЙ</c:v>
                </c:pt>
                <c:pt idx="36">
                  <c:v>САРМАНОВСКИЙ</c:v>
                </c:pt>
                <c:pt idx="37">
                  <c:v>АТНИНСКИЙ</c:v>
                </c:pt>
                <c:pt idx="38">
                  <c:v>КУКМОРСКИЙ</c:v>
                </c:pt>
                <c:pt idx="39">
                  <c:v>САБИНСКИЙ</c:v>
                </c:pt>
                <c:pt idx="40">
                  <c:v>ЕЛАБУЖСКИЙ</c:v>
                </c:pt>
                <c:pt idx="41">
                  <c:v>БАЛТАСИНСКИЙ</c:v>
                </c:pt>
                <c:pt idx="42">
                  <c:v>ТУКАЕВСКИЙ</c:v>
                </c:pt>
                <c:pt idx="43">
                  <c:v>Итого по РТ</c:v>
                </c:pt>
              </c:strCache>
            </c:strRef>
          </c:cat>
          <c:val>
            <c:numRef>
              <c:f>Лист1!$B$2:$B$45</c:f>
              <c:numCache>
                <c:formatCode>0.0</c:formatCode>
                <c:ptCount val="44"/>
                <c:pt idx="0">
                  <c:v>21</c:v>
                </c:pt>
                <c:pt idx="1">
                  <c:v>19.5</c:v>
                </c:pt>
                <c:pt idx="2">
                  <c:v>14.7</c:v>
                </c:pt>
                <c:pt idx="3">
                  <c:v>14.5</c:v>
                </c:pt>
                <c:pt idx="4">
                  <c:v>14</c:v>
                </c:pt>
                <c:pt idx="5">
                  <c:v>13.7</c:v>
                </c:pt>
                <c:pt idx="6">
                  <c:v>12.3</c:v>
                </c:pt>
                <c:pt idx="7">
                  <c:v>11.8</c:v>
                </c:pt>
                <c:pt idx="8">
                  <c:v>9.1999999999999993</c:v>
                </c:pt>
                <c:pt idx="9">
                  <c:v>7.3</c:v>
                </c:pt>
                <c:pt idx="10">
                  <c:v>6.9</c:v>
                </c:pt>
                <c:pt idx="11">
                  <c:v>6.5</c:v>
                </c:pt>
                <c:pt idx="12">
                  <c:v>4.8</c:v>
                </c:pt>
                <c:pt idx="13">
                  <c:v>4.5999999999999996</c:v>
                </c:pt>
                <c:pt idx="14">
                  <c:v>4.5</c:v>
                </c:pt>
                <c:pt idx="15">
                  <c:v>4.3</c:v>
                </c:pt>
                <c:pt idx="16">
                  <c:v>3.9</c:v>
                </c:pt>
                <c:pt idx="17">
                  <c:v>3.9</c:v>
                </c:pt>
                <c:pt idx="18">
                  <c:v>3.5</c:v>
                </c:pt>
                <c:pt idx="19">
                  <c:v>3.1</c:v>
                </c:pt>
                <c:pt idx="20">
                  <c:v>2.5</c:v>
                </c:pt>
                <c:pt idx="21">
                  <c:v>2.4</c:v>
                </c:pt>
                <c:pt idx="22">
                  <c:v>1.6</c:v>
                </c:pt>
                <c:pt idx="23">
                  <c:v>1.5</c:v>
                </c:pt>
                <c:pt idx="24">
                  <c:v>1.5</c:v>
                </c:pt>
                <c:pt idx="25">
                  <c:v>1.3</c:v>
                </c:pt>
                <c:pt idx="26">
                  <c:v>1.3</c:v>
                </c:pt>
                <c:pt idx="27">
                  <c:v>1.2</c:v>
                </c:pt>
                <c:pt idx="28">
                  <c:v>1</c:v>
                </c:pt>
                <c:pt idx="29">
                  <c:v>0.9</c:v>
                </c:pt>
                <c:pt idx="30">
                  <c:v>0.8</c:v>
                </c:pt>
                <c:pt idx="31">
                  <c:v>0.7</c:v>
                </c:pt>
                <c:pt idx="32">
                  <c:v>0.5</c:v>
                </c:pt>
                <c:pt idx="33">
                  <c:v>0.3</c:v>
                </c:pt>
                <c:pt idx="34">
                  <c:v>0.2</c:v>
                </c:pt>
                <c:pt idx="35">
                  <c:v>0.2</c:v>
                </c:pt>
                <c:pt idx="36">
                  <c:v>0.1</c:v>
                </c:pt>
                <c:pt idx="37">
                  <c:v>0.08</c:v>
                </c:pt>
                <c:pt idx="38">
                  <c:v>0.01</c:v>
                </c:pt>
                <c:pt idx="39">
                  <c:v>0.01</c:v>
                </c:pt>
                <c:pt idx="40">
                  <c:v>8.0000000000000002E-3</c:v>
                </c:pt>
                <c:pt idx="41">
                  <c:v>5.0000000000000001E-3</c:v>
                </c:pt>
                <c:pt idx="42">
                  <c:v>0</c:v>
                </c:pt>
                <c:pt idx="43" formatCode="General">
                  <c:v>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0-10BE-4AD5-9DC5-437EF29D283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4242176"/>
        <c:axId val="144243712"/>
        <c:axId val="0"/>
      </c:bar3DChart>
      <c:catAx>
        <c:axId val="1442421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 anchor="ctr" anchorCtr="0"/>
          <a:lstStyle/>
          <a:p>
            <a:pPr>
              <a:defRPr sz="900" b="1">
                <a:latin typeface="+mn-lt"/>
                <a:cs typeface="Arial" panose="020B0604020202020204" pitchFamily="34" charset="0"/>
              </a:defRPr>
            </a:pPr>
            <a:endParaRPr lang="ru-RU"/>
          </a:p>
        </c:txPr>
        <c:crossAx val="144243712"/>
        <c:crosses val="autoZero"/>
        <c:auto val="1"/>
        <c:lblAlgn val="ctr"/>
        <c:lblOffset val="100"/>
        <c:noMultiLvlLbl val="0"/>
      </c:catAx>
      <c:valAx>
        <c:axId val="144243712"/>
        <c:scaling>
          <c:orientation val="minMax"/>
        </c:scaling>
        <c:delete val="1"/>
        <c:axPos val="l"/>
        <c:majorGridlines/>
        <c:numFmt formatCode="0.0" sourceLinked="1"/>
        <c:majorTickMark val="out"/>
        <c:minorTickMark val="none"/>
        <c:tickLblPos val="nextTo"/>
        <c:crossAx val="144242176"/>
        <c:crosses val="autoZero"/>
        <c:crossBetween val="between"/>
      </c:valAx>
    </c:plotArea>
    <c:plotVisOnly val="1"/>
    <c:dispBlanksAs val="gap"/>
    <c:showDLblsOverMax val="0"/>
  </c:chart>
  <c:spPr>
    <a:scene3d>
      <a:camera prst="orthographicFront"/>
      <a:lightRig rig="threePt" dir="t"/>
    </a:scene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5" y="2"/>
            <a:ext cx="2946346" cy="496174"/>
          </a:xfrm>
          <a:prstGeom prst="rect">
            <a:avLst/>
          </a:prstGeom>
        </p:spPr>
        <p:txBody>
          <a:bodyPr vert="horz" lIns="91244" tIns="45621" rIns="91244" bIns="4562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748" y="2"/>
            <a:ext cx="2946345" cy="496174"/>
          </a:xfrm>
          <a:prstGeom prst="rect">
            <a:avLst/>
          </a:prstGeom>
        </p:spPr>
        <p:txBody>
          <a:bodyPr vert="horz" lIns="91244" tIns="45621" rIns="91244" bIns="45621" rtlCol="0"/>
          <a:lstStyle>
            <a:lvl1pPr algn="r">
              <a:defRPr sz="1200"/>
            </a:lvl1pPr>
          </a:lstStyle>
          <a:p>
            <a:fld id="{4C58D488-F5B3-405A-8E8E-120FA6DE6A52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5" y="9428882"/>
            <a:ext cx="2946346" cy="496174"/>
          </a:xfrm>
          <a:prstGeom prst="rect">
            <a:avLst/>
          </a:prstGeom>
        </p:spPr>
        <p:txBody>
          <a:bodyPr vert="horz" lIns="91244" tIns="45621" rIns="91244" bIns="4562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748" y="9428882"/>
            <a:ext cx="2946345" cy="496174"/>
          </a:xfrm>
          <a:prstGeom prst="rect">
            <a:avLst/>
          </a:prstGeom>
        </p:spPr>
        <p:txBody>
          <a:bodyPr vert="horz" lIns="91244" tIns="45621" rIns="91244" bIns="45621" rtlCol="0" anchor="b"/>
          <a:lstStyle>
            <a:lvl1pPr algn="r">
              <a:defRPr sz="1200"/>
            </a:lvl1pPr>
          </a:lstStyle>
          <a:p>
            <a:fld id="{18D694FC-21DA-4FB5-8580-66EA71E99E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4733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2946346" cy="496174"/>
          </a:xfrm>
          <a:prstGeom prst="rect">
            <a:avLst/>
          </a:prstGeom>
        </p:spPr>
        <p:txBody>
          <a:bodyPr vert="horz" lIns="91244" tIns="45621" rIns="91244" bIns="4562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748" y="2"/>
            <a:ext cx="2946345" cy="496174"/>
          </a:xfrm>
          <a:prstGeom prst="rect">
            <a:avLst/>
          </a:prstGeom>
        </p:spPr>
        <p:txBody>
          <a:bodyPr vert="horz" lIns="91244" tIns="45621" rIns="91244" bIns="45621" rtlCol="0"/>
          <a:lstStyle>
            <a:lvl1pPr algn="r">
              <a:defRPr sz="1200"/>
            </a:lvl1pPr>
          </a:lstStyle>
          <a:p>
            <a:fld id="{BBFA6C56-2A64-4089-BAE3-4EA59C255D26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44" tIns="45621" rIns="91244" bIns="4562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927" y="4714443"/>
            <a:ext cx="5437822" cy="4467146"/>
          </a:xfrm>
          <a:prstGeom prst="rect">
            <a:avLst/>
          </a:prstGeom>
        </p:spPr>
        <p:txBody>
          <a:bodyPr vert="horz" lIns="91244" tIns="45621" rIns="91244" bIns="45621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4" y="9428881"/>
            <a:ext cx="2946346" cy="496174"/>
          </a:xfrm>
          <a:prstGeom prst="rect">
            <a:avLst/>
          </a:prstGeom>
        </p:spPr>
        <p:txBody>
          <a:bodyPr vert="horz" lIns="91244" tIns="45621" rIns="91244" bIns="4562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748" y="9428881"/>
            <a:ext cx="2946345" cy="496174"/>
          </a:xfrm>
          <a:prstGeom prst="rect">
            <a:avLst/>
          </a:prstGeom>
        </p:spPr>
        <p:txBody>
          <a:bodyPr vert="horz" lIns="91244" tIns="45621" rIns="91244" bIns="45621" rtlCol="0" anchor="b"/>
          <a:lstStyle>
            <a:lvl1pPr algn="r">
              <a:defRPr sz="1200"/>
            </a:lvl1pPr>
          </a:lstStyle>
          <a:p>
            <a:fld id="{692472F7-48B4-41CE-AC68-1E02AFB233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091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60DB-0A5E-410A-8AC5-54B66B1EC7C1}" type="datetime1">
              <a:rPr lang="ru-RU" smtClean="0"/>
              <a:t>25.01.2023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3DBA-4EF8-49D9-A4E7-8E0AF2656E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352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8EF3D-2DA3-4F58-9CC0-708D637D20B6}" type="datetime1">
              <a:rPr lang="ru-RU" smtClean="0"/>
              <a:t>25.01.2023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3DBA-4EF8-49D9-A4E7-8E0AF2656E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94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273843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2" y="273843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CEA0B-71BB-44C2-830C-8D21D5E866BC}" type="datetime1">
              <a:rPr lang="ru-RU" smtClean="0"/>
              <a:t>25.01.2023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3DBA-4EF8-49D9-A4E7-8E0AF2656E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615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4767266"/>
            <a:ext cx="2057400" cy="273844"/>
          </a:xfrm>
          <a:prstGeom prst="rect">
            <a:avLst/>
          </a:prstGeom>
        </p:spPr>
        <p:txBody>
          <a:bodyPr/>
          <a:lstStyle/>
          <a:p>
            <a:fld id="{3E367584-0109-401F-8837-52C77C07995A}" type="datetimeFigureOut">
              <a:rPr lang="ru-RU" sz="1350" smtClean="0">
                <a:solidFill>
                  <a:srgbClr val="000000"/>
                </a:solidFill>
              </a:rPr>
              <a:pPr/>
              <a:t>25.01.2023</a:t>
            </a:fld>
            <a:endParaRPr lang="ru-RU" sz="135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4767266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ru-RU" sz="1350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4767266"/>
            <a:ext cx="2057400" cy="273844"/>
          </a:xfrm>
          <a:prstGeom prst="rect">
            <a:avLst/>
          </a:prstGeom>
        </p:spPr>
        <p:txBody>
          <a:bodyPr/>
          <a:lstStyle/>
          <a:p>
            <a:fld id="{62EF4A3D-FFA5-48BC-B0C2-A0B9DCC0947D}" type="slidenum">
              <a:rPr lang="ru-RU" sz="1350" smtClean="0">
                <a:solidFill>
                  <a:srgbClr val="000000"/>
                </a:solidFill>
              </a:rPr>
              <a:pPr/>
              <a:t>‹#›</a:t>
            </a:fld>
            <a:endParaRPr lang="ru-RU" sz="135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862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4122" y="24"/>
            <a:ext cx="349901" cy="5144284"/>
          </a:xfrm>
          <a:prstGeom prst="rect">
            <a:avLst/>
          </a:prstGeom>
        </p:spPr>
      </p:pic>
      <p:pic>
        <p:nvPicPr>
          <p:cNvPr id="3" name="Picture 2" descr="C:\Users\user\Desktop\f46f2c6e-e74c-4ebd-9a8c-22744847aaa8.jfi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428" y="328613"/>
            <a:ext cx="1293672" cy="546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92606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282307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3442101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4767266"/>
            <a:ext cx="2057400" cy="273844"/>
          </a:xfrm>
          <a:prstGeom prst="rect">
            <a:avLst/>
          </a:prstGeom>
        </p:spPr>
        <p:txBody>
          <a:bodyPr/>
          <a:lstStyle/>
          <a:p>
            <a:fld id="{3E367584-0109-401F-8837-52C77C07995A}" type="datetimeFigureOut">
              <a:rPr lang="ru-RU" sz="1350" smtClean="0">
                <a:solidFill>
                  <a:srgbClr val="000000"/>
                </a:solidFill>
              </a:rPr>
              <a:pPr/>
              <a:t>25.01.2023</a:t>
            </a:fld>
            <a:endParaRPr lang="ru-RU" sz="135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4767266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ru-RU" sz="1350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4767266"/>
            <a:ext cx="2057400" cy="273844"/>
          </a:xfrm>
          <a:prstGeom prst="rect">
            <a:avLst/>
          </a:prstGeom>
        </p:spPr>
        <p:txBody>
          <a:bodyPr/>
          <a:lstStyle/>
          <a:p>
            <a:fld id="{62EF4A3D-FFA5-48BC-B0C2-A0B9DCC0947D}" type="slidenum">
              <a:rPr lang="ru-RU" sz="1350" smtClean="0">
                <a:solidFill>
                  <a:srgbClr val="000000"/>
                </a:solidFill>
              </a:rPr>
              <a:pPr/>
              <a:t>‹#›</a:t>
            </a:fld>
            <a:endParaRPr lang="ru-RU" sz="135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5818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8650" y="4767266"/>
            <a:ext cx="2057400" cy="273844"/>
          </a:xfrm>
          <a:prstGeom prst="rect">
            <a:avLst/>
          </a:prstGeom>
        </p:spPr>
        <p:txBody>
          <a:bodyPr/>
          <a:lstStyle/>
          <a:p>
            <a:fld id="{3E367584-0109-401F-8837-52C77C07995A}" type="datetimeFigureOut">
              <a:rPr lang="ru-RU" sz="1350" smtClean="0">
                <a:solidFill>
                  <a:srgbClr val="000000"/>
                </a:solidFill>
              </a:rPr>
              <a:pPr/>
              <a:t>25.01.2023</a:t>
            </a:fld>
            <a:endParaRPr lang="ru-RU" sz="1350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28950" y="4767266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ru-RU" sz="1350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457950" y="4767266"/>
            <a:ext cx="2057400" cy="273844"/>
          </a:xfrm>
          <a:prstGeom prst="rect">
            <a:avLst/>
          </a:prstGeom>
        </p:spPr>
        <p:txBody>
          <a:bodyPr/>
          <a:lstStyle/>
          <a:p>
            <a:fld id="{62EF4A3D-FFA5-48BC-B0C2-A0B9DCC0947D}" type="slidenum">
              <a:rPr lang="ru-RU" sz="1350" smtClean="0">
                <a:solidFill>
                  <a:srgbClr val="000000"/>
                </a:solidFill>
              </a:rPr>
              <a:pPr/>
              <a:t>‹#›</a:t>
            </a:fld>
            <a:endParaRPr lang="ru-RU" sz="135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211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273847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28650" y="4767266"/>
            <a:ext cx="2057400" cy="273844"/>
          </a:xfrm>
          <a:prstGeom prst="rect">
            <a:avLst/>
          </a:prstGeom>
        </p:spPr>
        <p:txBody>
          <a:bodyPr/>
          <a:lstStyle/>
          <a:p>
            <a:fld id="{3E367584-0109-401F-8837-52C77C07995A}" type="datetimeFigureOut">
              <a:rPr lang="ru-RU" sz="1350" smtClean="0">
                <a:solidFill>
                  <a:srgbClr val="000000"/>
                </a:solidFill>
              </a:rPr>
              <a:pPr/>
              <a:t>25.01.2023</a:t>
            </a:fld>
            <a:endParaRPr lang="ru-RU" sz="1350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28950" y="4767266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ru-RU" sz="1350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457950" y="4767266"/>
            <a:ext cx="2057400" cy="273844"/>
          </a:xfrm>
          <a:prstGeom prst="rect">
            <a:avLst/>
          </a:prstGeom>
        </p:spPr>
        <p:txBody>
          <a:bodyPr/>
          <a:lstStyle/>
          <a:p>
            <a:fld id="{62EF4A3D-FFA5-48BC-B0C2-A0B9DCC0947D}" type="slidenum">
              <a:rPr lang="ru-RU" sz="1350" smtClean="0">
                <a:solidFill>
                  <a:srgbClr val="000000"/>
                </a:solidFill>
              </a:rPr>
              <a:pPr/>
              <a:t>‹#›</a:t>
            </a:fld>
            <a:endParaRPr lang="ru-RU" sz="135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1540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28650" y="4767266"/>
            <a:ext cx="2057400" cy="273844"/>
          </a:xfrm>
          <a:prstGeom prst="rect">
            <a:avLst/>
          </a:prstGeom>
        </p:spPr>
        <p:txBody>
          <a:bodyPr/>
          <a:lstStyle/>
          <a:p>
            <a:fld id="{3E367584-0109-401F-8837-52C77C07995A}" type="datetimeFigureOut">
              <a:rPr lang="ru-RU" sz="1350" smtClean="0">
                <a:solidFill>
                  <a:srgbClr val="000000"/>
                </a:solidFill>
              </a:rPr>
              <a:pPr/>
              <a:t>25.01.2023</a:t>
            </a:fld>
            <a:endParaRPr lang="ru-RU" sz="1350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028950" y="4767266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ru-RU" sz="1350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457950" y="4767266"/>
            <a:ext cx="2057400" cy="273844"/>
          </a:xfrm>
          <a:prstGeom prst="rect">
            <a:avLst/>
          </a:prstGeom>
        </p:spPr>
        <p:txBody>
          <a:bodyPr/>
          <a:lstStyle/>
          <a:p>
            <a:fld id="{62EF4A3D-FFA5-48BC-B0C2-A0B9DCC0947D}" type="slidenum">
              <a:rPr lang="ru-RU" sz="1350" smtClean="0">
                <a:solidFill>
                  <a:srgbClr val="000000"/>
                </a:solidFill>
              </a:rPr>
              <a:pPr/>
              <a:t>‹#›</a:t>
            </a:fld>
            <a:endParaRPr lang="ru-RU" sz="135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7744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28650" y="4767266"/>
            <a:ext cx="2057400" cy="273844"/>
          </a:xfrm>
          <a:prstGeom prst="rect">
            <a:avLst/>
          </a:prstGeom>
        </p:spPr>
        <p:txBody>
          <a:bodyPr/>
          <a:lstStyle/>
          <a:p>
            <a:fld id="{3E367584-0109-401F-8837-52C77C07995A}" type="datetimeFigureOut">
              <a:rPr lang="ru-RU" sz="1350" smtClean="0">
                <a:solidFill>
                  <a:srgbClr val="000000"/>
                </a:solidFill>
              </a:rPr>
              <a:pPr/>
              <a:t>25.01.2023</a:t>
            </a:fld>
            <a:endParaRPr lang="ru-RU" sz="1350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028950" y="4767266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ru-RU" sz="1350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457950" y="4767266"/>
            <a:ext cx="2057400" cy="273844"/>
          </a:xfrm>
          <a:prstGeom prst="rect">
            <a:avLst/>
          </a:prstGeom>
        </p:spPr>
        <p:txBody>
          <a:bodyPr/>
          <a:lstStyle/>
          <a:p>
            <a:fld id="{62EF4A3D-FFA5-48BC-B0C2-A0B9DCC0947D}" type="slidenum">
              <a:rPr lang="ru-RU" sz="1350" smtClean="0">
                <a:solidFill>
                  <a:srgbClr val="000000"/>
                </a:solidFill>
              </a:rPr>
              <a:pPr/>
              <a:t>‹#›</a:t>
            </a:fld>
            <a:endParaRPr lang="ru-RU" sz="135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3758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740572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8650" y="4767266"/>
            <a:ext cx="2057400" cy="273844"/>
          </a:xfrm>
          <a:prstGeom prst="rect">
            <a:avLst/>
          </a:prstGeom>
        </p:spPr>
        <p:txBody>
          <a:bodyPr/>
          <a:lstStyle/>
          <a:p>
            <a:fld id="{3E367584-0109-401F-8837-52C77C07995A}" type="datetimeFigureOut">
              <a:rPr lang="ru-RU" sz="1350" smtClean="0">
                <a:solidFill>
                  <a:srgbClr val="000000"/>
                </a:solidFill>
              </a:rPr>
              <a:pPr/>
              <a:t>25.01.2023</a:t>
            </a:fld>
            <a:endParaRPr lang="ru-RU" sz="1350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28950" y="4767266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ru-RU" sz="1350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457950" y="4767266"/>
            <a:ext cx="2057400" cy="273844"/>
          </a:xfrm>
          <a:prstGeom prst="rect">
            <a:avLst/>
          </a:prstGeom>
        </p:spPr>
        <p:txBody>
          <a:bodyPr/>
          <a:lstStyle/>
          <a:p>
            <a:fld id="{62EF4A3D-FFA5-48BC-B0C2-A0B9DCC0947D}" type="slidenum">
              <a:rPr lang="ru-RU" sz="1350" smtClean="0">
                <a:solidFill>
                  <a:srgbClr val="000000"/>
                </a:solidFill>
              </a:rPr>
              <a:pPr/>
              <a:t>‹#›</a:t>
            </a:fld>
            <a:endParaRPr lang="ru-RU" sz="135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021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903AF-13AC-46C6-8B60-DC69C147F585}" type="datetime1">
              <a:rPr lang="ru-RU" smtClean="0"/>
              <a:t>25.01.2023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3DBA-4EF8-49D9-A4E7-8E0AF2656E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53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740572"/>
            <a:ext cx="4629150" cy="365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8650" y="4767266"/>
            <a:ext cx="2057400" cy="273844"/>
          </a:xfrm>
          <a:prstGeom prst="rect">
            <a:avLst/>
          </a:prstGeom>
        </p:spPr>
        <p:txBody>
          <a:bodyPr/>
          <a:lstStyle/>
          <a:p>
            <a:fld id="{3E367584-0109-401F-8837-52C77C07995A}" type="datetimeFigureOut">
              <a:rPr lang="ru-RU" sz="1350" smtClean="0">
                <a:solidFill>
                  <a:srgbClr val="000000"/>
                </a:solidFill>
              </a:rPr>
              <a:pPr/>
              <a:t>25.01.2023</a:t>
            </a:fld>
            <a:endParaRPr lang="ru-RU" sz="1350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28950" y="4767266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ru-RU" sz="1350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457950" y="4767266"/>
            <a:ext cx="2057400" cy="273844"/>
          </a:xfrm>
          <a:prstGeom prst="rect">
            <a:avLst/>
          </a:prstGeom>
        </p:spPr>
        <p:txBody>
          <a:bodyPr/>
          <a:lstStyle/>
          <a:p>
            <a:fld id="{62EF4A3D-FFA5-48BC-B0C2-A0B9DCC0947D}" type="slidenum">
              <a:rPr lang="ru-RU" sz="1350" smtClean="0">
                <a:solidFill>
                  <a:srgbClr val="000000"/>
                </a:solidFill>
              </a:rPr>
              <a:pPr/>
              <a:t>‹#›</a:t>
            </a:fld>
            <a:endParaRPr lang="ru-RU" sz="135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9815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4767266"/>
            <a:ext cx="2057400" cy="273844"/>
          </a:xfrm>
          <a:prstGeom prst="rect">
            <a:avLst/>
          </a:prstGeom>
        </p:spPr>
        <p:txBody>
          <a:bodyPr/>
          <a:lstStyle/>
          <a:p>
            <a:fld id="{3E367584-0109-401F-8837-52C77C07995A}" type="datetimeFigureOut">
              <a:rPr lang="ru-RU" sz="1350" smtClean="0">
                <a:solidFill>
                  <a:srgbClr val="000000"/>
                </a:solidFill>
              </a:rPr>
              <a:pPr/>
              <a:t>25.01.2023</a:t>
            </a:fld>
            <a:endParaRPr lang="ru-RU" sz="135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4767266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ru-RU" sz="1350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4767266"/>
            <a:ext cx="2057400" cy="273844"/>
          </a:xfrm>
          <a:prstGeom prst="rect">
            <a:avLst/>
          </a:prstGeom>
        </p:spPr>
        <p:txBody>
          <a:bodyPr/>
          <a:lstStyle/>
          <a:p>
            <a:fld id="{62EF4A3D-FFA5-48BC-B0C2-A0B9DCC0947D}" type="slidenum">
              <a:rPr lang="ru-RU" sz="1350" smtClean="0">
                <a:solidFill>
                  <a:srgbClr val="000000"/>
                </a:solidFill>
              </a:rPr>
              <a:pPr/>
              <a:t>‹#›</a:t>
            </a:fld>
            <a:endParaRPr lang="ru-RU" sz="135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0200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2" y="273844"/>
            <a:ext cx="5800725" cy="43588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4767266"/>
            <a:ext cx="2057400" cy="273844"/>
          </a:xfrm>
          <a:prstGeom prst="rect">
            <a:avLst/>
          </a:prstGeom>
        </p:spPr>
        <p:txBody>
          <a:bodyPr/>
          <a:lstStyle/>
          <a:p>
            <a:fld id="{3E367584-0109-401F-8837-52C77C07995A}" type="datetimeFigureOut">
              <a:rPr lang="ru-RU" sz="1350" smtClean="0">
                <a:solidFill>
                  <a:srgbClr val="000000"/>
                </a:solidFill>
              </a:rPr>
              <a:pPr/>
              <a:t>25.01.2023</a:t>
            </a:fld>
            <a:endParaRPr lang="ru-RU" sz="135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4767266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ru-RU" sz="1350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4767266"/>
            <a:ext cx="2057400" cy="273844"/>
          </a:xfrm>
          <a:prstGeom prst="rect">
            <a:avLst/>
          </a:prstGeom>
        </p:spPr>
        <p:txBody>
          <a:bodyPr/>
          <a:lstStyle/>
          <a:p>
            <a:fld id="{62EF4A3D-FFA5-48BC-B0C2-A0B9DCC0947D}" type="slidenum">
              <a:rPr lang="ru-RU" sz="1350" smtClean="0">
                <a:solidFill>
                  <a:srgbClr val="000000"/>
                </a:solidFill>
              </a:rPr>
              <a:pPr/>
              <a:t>‹#›</a:t>
            </a:fld>
            <a:endParaRPr lang="ru-RU" sz="135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8320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3028950" y="4767266"/>
            <a:ext cx="3086100" cy="273844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sz="135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628650" y="4767266"/>
            <a:ext cx="2057400" cy="273844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72D0A-3290-418D-99E3-801B77615AA3}" type="datetime1">
              <a:rPr lang="en-US" sz="1350" smtClean="0">
                <a:solidFill>
                  <a:srgbClr val="000000">
                    <a:tint val="75000"/>
                  </a:srgbClr>
                </a:solidFill>
              </a:rPr>
              <a:pPr/>
              <a:t>1/25/2023</a:t>
            </a:fld>
            <a:endParaRPr lang="en-US" sz="135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6457950" y="4767266"/>
            <a:ext cx="2057400" cy="27384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ru-RU" sz="1350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 sz="135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6833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04345" y="2203329"/>
            <a:ext cx="4735311" cy="605401"/>
          </a:xfrm>
          <a:prstGeom prst="rect">
            <a:avLst/>
          </a:prstGeom>
        </p:spPr>
        <p:txBody>
          <a:bodyPr lIns="0" tIns="0" rIns="0" bIns="0"/>
          <a:lstStyle>
            <a:lvl1pPr>
              <a:defRPr sz="3934" b="1" i="0">
                <a:solidFill>
                  <a:srgbClr val="1D1D1B"/>
                </a:solidFill>
                <a:latin typeface="Arial"/>
                <a:cs typeface="Arial"/>
              </a:defRPr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3028950" y="4767266"/>
            <a:ext cx="3086100" cy="273844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sz="135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628650" y="4767266"/>
            <a:ext cx="2057400" cy="273844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62C7EB-5238-4ECD-83E0-EA0B91247E14}" type="datetime1">
              <a:rPr lang="en-US" sz="1350" smtClean="0">
                <a:solidFill>
                  <a:srgbClr val="000000">
                    <a:tint val="75000"/>
                  </a:srgbClr>
                </a:solidFill>
              </a:rPr>
              <a:pPr/>
              <a:t>1/25/2023</a:t>
            </a:fld>
            <a:endParaRPr lang="en-US" sz="135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6457950" y="4767266"/>
            <a:ext cx="2057400" cy="27384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ru-RU" sz="1350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 sz="135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4686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121917" tIns="60958" rIns="121917" bIns="60958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lIns="121917" tIns="60958" rIns="121917" bIns="60958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</p:spPr>
        <p:txBody>
          <a:bodyPr lIns="121917" tIns="60958" rIns="121917" bIns="60958"/>
          <a:lstStyle/>
          <a:p>
            <a:fld id="{2AEDDE62-CC80-469C-A6C3-8C4EFC66AC7E}" type="datetimeFigureOut">
              <a:rPr lang="ru-RU" sz="1350" smtClean="0">
                <a:solidFill>
                  <a:srgbClr val="000000"/>
                </a:solidFill>
              </a:rPr>
              <a:pPr/>
              <a:t>25.01.2023</a:t>
            </a:fld>
            <a:endParaRPr lang="ru-RU" sz="135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</p:spPr>
        <p:txBody>
          <a:bodyPr lIns="121917" tIns="60958" rIns="121917" bIns="60958"/>
          <a:lstStyle/>
          <a:p>
            <a:endParaRPr lang="ru-RU" sz="1350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</p:spPr>
        <p:txBody>
          <a:bodyPr lIns="121917" tIns="60958" rIns="121917" bIns="60958"/>
          <a:lstStyle/>
          <a:p>
            <a:fld id="{D09F8931-3C7C-4E67-9977-2712E48C5E31}" type="slidenum">
              <a:rPr lang="ru-RU" sz="1350" smtClean="0">
                <a:solidFill>
                  <a:srgbClr val="000000"/>
                </a:solidFill>
              </a:rPr>
              <a:pPr/>
              <a:t>‹#›</a:t>
            </a:fld>
            <a:endParaRPr lang="ru-RU" sz="135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8695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0100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4767266"/>
            <a:ext cx="20574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367584-0109-401F-8837-52C77C07995A}" type="datetimeFigureOut">
              <a:rPr kumimoji="0" lang="ru-RU" sz="13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25.01.2023</a:t>
            </a:fld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4767266"/>
            <a:ext cx="30861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4767266"/>
            <a:ext cx="20574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F4A3D-FFA5-48BC-B0C2-A0B9DCC0947D}" type="slidenum">
              <a:rPr kumimoji="0" lang="ru-RU" sz="13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93295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4122" y="24"/>
            <a:ext cx="349901" cy="5144284"/>
          </a:xfrm>
          <a:prstGeom prst="rect">
            <a:avLst/>
          </a:prstGeom>
        </p:spPr>
      </p:pic>
      <p:pic>
        <p:nvPicPr>
          <p:cNvPr id="3" name="Picture 2" descr="C:\Users\user\Desktop\f46f2c6e-e74c-4ebd-9a8c-22744847aaa8.jfi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428" y="328613"/>
            <a:ext cx="1293672" cy="546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8951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282307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3442101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4767266"/>
            <a:ext cx="20574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367584-0109-401F-8837-52C77C07995A}" type="datetimeFigureOut">
              <a:rPr kumimoji="0" lang="ru-RU" sz="13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25.01.2023</a:t>
            </a:fld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4767266"/>
            <a:ext cx="30861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4767266"/>
            <a:ext cx="20574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F4A3D-FFA5-48BC-B0C2-A0B9DCC0947D}" type="slidenum">
              <a:rPr kumimoji="0" lang="ru-RU" sz="13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103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7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7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A924E-AA3E-4241-9B2E-97B28157737D}" type="datetime1">
              <a:rPr lang="ru-RU" smtClean="0"/>
              <a:t>25.01.2023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3DBA-4EF8-49D9-A4E7-8E0AF2656E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916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8650" y="4767266"/>
            <a:ext cx="20574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367584-0109-401F-8837-52C77C07995A}" type="datetimeFigureOut">
              <a:rPr kumimoji="0" lang="ru-RU" sz="13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25.01.2023</a:t>
            </a:fld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28950" y="4767266"/>
            <a:ext cx="30861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457950" y="4767266"/>
            <a:ext cx="20574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F4A3D-FFA5-48BC-B0C2-A0B9DCC0947D}" type="slidenum">
              <a:rPr kumimoji="0" lang="ru-RU" sz="13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08403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273847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28650" y="4767266"/>
            <a:ext cx="20574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367584-0109-401F-8837-52C77C07995A}" type="datetimeFigureOut">
              <a:rPr kumimoji="0" lang="ru-RU" sz="13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25.01.2023</a:t>
            </a:fld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28950" y="4767266"/>
            <a:ext cx="30861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457950" y="4767266"/>
            <a:ext cx="20574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F4A3D-FFA5-48BC-B0C2-A0B9DCC0947D}" type="slidenum">
              <a:rPr kumimoji="0" lang="ru-RU" sz="13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89486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28650" y="4767266"/>
            <a:ext cx="20574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367584-0109-401F-8837-52C77C07995A}" type="datetimeFigureOut">
              <a:rPr kumimoji="0" lang="ru-RU" sz="13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25.01.2023</a:t>
            </a:fld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028950" y="4767266"/>
            <a:ext cx="30861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457950" y="4767266"/>
            <a:ext cx="20574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F4A3D-FFA5-48BC-B0C2-A0B9DCC0947D}" type="slidenum">
              <a:rPr kumimoji="0" lang="ru-RU" sz="13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82069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28650" y="4767266"/>
            <a:ext cx="20574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367584-0109-401F-8837-52C77C07995A}" type="datetimeFigureOut">
              <a:rPr kumimoji="0" lang="ru-RU" sz="13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25.01.2023</a:t>
            </a:fld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028950" y="4767266"/>
            <a:ext cx="30861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457950" y="4767266"/>
            <a:ext cx="20574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F4A3D-FFA5-48BC-B0C2-A0B9DCC0947D}" type="slidenum">
              <a:rPr kumimoji="0" lang="ru-RU" sz="13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059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740572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8650" y="4767266"/>
            <a:ext cx="20574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367584-0109-401F-8837-52C77C07995A}" type="datetimeFigureOut">
              <a:rPr kumimoji="0" lang="ru-RU" sz="13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25.01.2023</a:t>
            </a:fld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28950" y="4767266"/>
            <a:ext cx="30861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457950" y="4767266"/>
            <a:ext cx="20574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F4A3D-FFA5-48BC-B0C2-A0B9DCC0947D}" type="slidenum">
              <a:rPr kumimoji="0" lang="ru-RU" sz="13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32578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740572"/>
            <a:ext cx="4629150" cy="365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8650" y="4767266"/>
            <a:ext cx="20574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367584-0109-401F-8837-52C77C07995A}" type="datetimeFigureOut">
              <a:rPr kumimoji="0" lang="ru-RU" sz="13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25.01.2023</a:t>
            </a:fld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28950" y="4767266"/>
            <a:ext cx="30861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457950" y="4767266"/>
            <a:ext cx="20574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F4A3D-FFA5-48BC-B0C2-A0B9DCC0947D}" type="slidenum">
              <a:rPr kumimoji="0" lang="ru-RU" sz="13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57944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4767266"/>
            <a:ext cx="20574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367584-0109-401F-8837-52C77C07995A}" type="datetimeFigureOut">
              <a:rPr kumimoji="0" lang="ru-RU" sz="13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25.01.2023</a:t>
            </a:fld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4767266"/>
            <a:ext cx="30861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4767266"/>
            <a:ext cx="20574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F4A3D-FFA5-48BC-B0C2-A0B9DCC0947D}" type="slidenum">
              <a:rPr kumimoji="0" lang="ru-RU" sz="13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51344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2" y="273844"/>
            <a:ext cx="5800725" cy="43588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4767266"/>
            <a:ext cx="20574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367584-0109-401F-8837-52C77C07995A}" type="datetimeFigureOut">
              <a:rPr kumimoji="0" lang="ru-RU" sz="13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25.01.2023</a:t>
            </a:fld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4767266"/>
            <a:ext cx="30861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4767266"/>
            <a:ext cx="20574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F4A3D-FFA5-48BC-B0C2-A0B9DCC0947D}" type="slidenum">
              <a:rPr kumimoji="0" lang="ru-RU" sz="13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90874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3028950" y="4767266"/>
            <a:ext cx="3086100" cy="273844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628650" y="4767266"/>
            <a:ext cx="2057400" cy="273844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672D0A-3290-418D-99E3-801B77615AA3}" type="datetime1">
              <a:rPr kumimoji="0" lang="en-US" sz="135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1/25/2023</a:t>
            </a:fld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6457950" y="4767266"/>
            <a:ext cx="2057400" cy="27384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ru-RU" sz="135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73868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04345" y="2203329"/>
            <a:ext cx="4735311" cy="605401"/>
          </a:xfrm>
          <a:prstGeom prst="rect">
            <a:avLst/>
          </a:prstGeom>
        </p:spPr>
        <p:txBody>
          <a:bodyPr lIns="0" tIns="0" rIns="0" bIns="0"/>
          <a:lstStyle>
            <a:lvl1pPr>
              <a:defRPr sz="3934" b="1" i="0">
                <a:solidFill>
                  <a:srgbClr val="1D1D1B"/>
                </a:solidFill>
                <a:latin typeface="Arial"/>
                <a:cs typeface="Arial"/>
              </a:defRPr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3028950" y="4767266"/>
            <a:ext cx="3086100" cy="273844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628650" y="4767266"/>
            <a:ext cx="2057400" cy="273844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62C7EB-5238-4ECD-83E0-EA0B91247E14}" type="datetime1">
              <a:rPr kumimoji="0" lang="en-US" sz="135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1/25/2023</a:t>
            </a:fld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6457950" y="4767266"/>
            <a:ext cx="2057400" cy="27384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ru-RU" sz="135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4809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13ECB-4A48-4E7E-B9D6-F824E8E708E9}" type="datetime1">
              <a:rPr lang="ru-RU" smtClean="0"/>
              <a:t>25.01.2023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3DBA-4EF8-49D9-A4E7-8E0AF2656E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24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121917" tIns="60958" rIns="121917" bIns="60958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lIns="121917" tIns="60958" rIns="121917" bIns="60958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</p:spPr>
        <p:txBody>
          <a:bodyPr lIns="121917" tIns="60958" rIns="121917" bIns="60958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EDDE62-CC80-469C-A6C3-8C4EFC66AC7E}" type="datetimeFigureOut">
              <a:rPr kumimoji="0" lang="ru-RU" sz="13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25.01.2023</a:t>
            </a:fld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</p:spPr>
        <p:txBody>
          <a:bodyPr lIns="121917" tIns="60958" rIns="121917" bIns="60958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</p:spPr>
        <p:txBody>
          <a:bodyPr lIns="121917" tIns="60958" rIns="121917" bIns="60958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9F8931-3C7C-4E67-9977-2712E48C5E31}" type="slidenum">
              <a:rPr kumimoji="0" lang="ru-RU" sz="13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21405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009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DFD3A-7EA7-4194-8C25-E8AA568B20B6}" type="datetime1">
              <a:rPr lang="ru-RU" smtClean="0"/>
              <a:t>25.01.2023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3DBA-4EF8-49D9-A4E7-8E0AF2656E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032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3798-8F14-4011-B57A-1988BAAD2836}" type="datetime1">
              <a:rPr lang="ru-RU" smtClean="0"/>
              <a:t>25.01.2023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3DBA-4EF8-49D9-A4E7-8E0AF2656E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676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41B0B-0A73-4CBE-BF92-A0BEB569ED60}" type="datetime1">
              <a:rPr lang="ru-RU" smtClean="0"/>
              <a:t>25.01.2023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3DBA-4EF8-49D9-A4E7-8E0AF2656E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487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77545-77B9-4396-A9D3-0704FE7D2FA9}" type="datetime1">
              <a:rPr lang="ru-RU" smtClean="0"/>
              <a:t>25.01.2023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3DBA-4EF8-49D9-A4E7-8E0AF2656E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998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2BDFE-F184-406C-843B-1DDEE065BF04}" type="datetime1">
              <a:rPr lang="ru-RU" smtClean="0"/>
              <a:t>25.01.2023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3DBA-4EF8-49D9-A4E7-8E0AF2656E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5212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8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accent4">
                <a:lumMod val="20000"/>
                <a:lumOff val="8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9C078-B969-48F9-B16A-4920152BB313}" type="datetime1">
              <a:rPr lang="ru-RU" smtClean="0"/>
              <a:t>25.01.2023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8E3DBA-4EF8-49D9-A4E7-8E0AF2656E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64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2"/>
          <p:cNvPicPr/>
          <p:nvPr userDrawn="1"/>
        </p:nvPicPr>
        <p:blipFill>
          <a:blip r:embed="rId17" cstate="print"/>
          <a:stretch>
            <a:fillRect/>
          </a:stretch>
        </p:blipFill>
        <p:spPr>
          <a:xfrm>
            <a:off x="104122" y="24"/>
            <a:ext cx="349901" cy="5144284"/>
          </a:xfrm>
          <a:prstGeom prst="rect">
            <a:avLst/>
          </a:prstGeom>
        </p:spPr>
      </p:pic>
      <p:pic>
        <p:nvPicPr>
          <p:cNvPr id="5" name="Picture 2" descr="C:\Users\user\Desktop\f46f2c6e-e74c-4ebd-9a8c-22744847aaa8.jfif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428" y="328613"/>
            <a:ext cx="1293672" cy="546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0787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2"/>
          <p:cNvPicPr/>
          <p:nvPr userDrawn="1"/>
        </p:nvPicPr>
        <p:blipFill>
          <a:blip r:embed="rId17" cstate="print"/>
          <a:stretch>
            <a:fillRect/>
          </a:stretch>
        </p:blipFill>
        <p:spPr>
          <a:xfrm>
            <a:off x="104122" y="24"/>
            <a:ext cx="349901" cy="5144284"/>
          </a:xfrm>
          <a:prstGeom prst="rect">
            <a:avLst/>
          </a:prstGeom>
        </p:spPr>
      </p:pic>
      <p:pic>
        <p:nvPicPr>
          <p:cNvPr id="5" name="Picture 2" descr="C:\Users\user\Desktop\f46f2c6e-e74c-4ebd-9a8c-22744847aaa8.jfif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428" y="328613"/>
            <a:ext cx="1293672" cy="546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7001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5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5.xml"/><Relationship Id="rId4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5.xml"/><Relationship Id="rId4" Type="http://schemas.openxmlformats.org/officeDocument/2006/relationships/chart" Target="../charts/char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f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1.jf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7.emf"/><Relationship Id="rId7" Type="http://schemas.openxmlformats.org/officeDocument/2006/relationships/image" Target="../media/image27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Relationship Id="rId5" Type="http://schemas.openxmlformats.org/officeDocument/2006/relationships/chart" Target="../charts/char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7.emf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05622" y="3234033"/>
            <a:ext cx="76771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latin typeface="Arial" pitchFamily="34" charset="0"/>
                <a:cs typeface="Arial" pitchFamily="34" charset="0"/>
              </a:rPr>
              <a:t>Начальник Главного управления ветеринарии </a:t>
            </a:r>
            <a:br>
              <a:rPr lang="ru-RU" sz="1800" b="1" dirty="0">
                <a:latin typeface="Arial" pitchFamily="34" charset="0"/>
                <a:cs typeface="Arial" pitchFamily="34" charset="0"/>
              </a:rPr>
            </a:br>
            <a:r>
              <a:rPr lang="ru-RU" sz="1800" b="1" dirty="0">
                <a:latin typeface="Arial" pitchFamily="34" charset="0"/>
                <a:cs typeface="Arial" pitchFamily="34" charset="0"/>
              </a:rPr>
              <a:t>Кабинета Министров Республики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Татарстан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/>
            </a:r>
            <a:br>
              <a:rPr lang="ru-RU" sz="1800" b="1" dirty="0">
                <a:latin typeface="Arial" pitchFamily="34" charset="0"/>
                <a:cs typeface="Arial" pitchFamily="34" charset="0"/>
              </a:rPr>
            </a:br>
            <a:r>
              <a:rPr lang="ru-RU" sz="1800" b="1" dirty="0">
                <a:latin typeface="Arial" pitchFamily="34" charset="0"/>
                <a:cs typeface="Arial" pitchFamily="34" charset="0"/>
              </a:rPr>
              <a:t>Алмаз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Гаптраупович 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Хисамутдинов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05907" y="324981"/>
            <a:ext cx="77768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Об </a:t>
            </a:r>
            <a:r>
              <a:rPr lang="ru-RU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итогах работы </a:t>
            </a:r>
            <a:r>
              <a:rPr lang="ru-RU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Главного управления ветеринарии Кабинета Министров </a:t>
            </a:r>
            <a:r>
              <a:rPr lang="ru-RU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Республики Татарстан </a:t>
            </a:r>
            <a:endParaRPr lang="ru-RU" sz="28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 2022 году и приоритетных задачах на 2023 год</a:t>
            </a:r>
            <a:endParaRPr lang="ru-RU" sz="2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608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65863" y="79432"/>
            <a:ext cx="41024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68AC04"/>
                </a:solidFill>
                <a:latin typeface="Arial" pitchFamily="34" charset="0"/>
                <a:cs typeface="Arial" pitchFamily="34" charset="0"/>
              </a:rPr>
              <a:t>Главное управление ветеринарии </a:t>
            </a:r>
            <a:endParaRPr lang="ru-RU" b="1" dirty="0" smtClean="0">
              <a:solidFill>
                <a:srgbClr val="68AC04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solidFill>
                  <a:srgbClr val="68AC04"/>
                </a:solidFill>
                <a:latin typeface="Arial" pitchFamily="34" charset="0"/>
                <a:cs typeface="Arial" pitchFamily="34" charset="0"/>
              </a:rPr>
              <a:t>Кабинета </a:t>
            </a:r>
            <a:r>
              <a:rPr lang="ru-RU" b="1" dirty="0">
                <a:solidFill>
                  <a:srgbClr val="68AC04"/>
                </a:solidFill>
                <a:latin typeface="Arial" pitchFamily="34" charset="0"/>
                <a:cs typeface="Arial" pitchFamily="34" charset="0"/>
              </a:rPr>
              <a:t>Министров Республики Татарстан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363000" y="580882"/>
            <a:ext cx="72105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Регистрация случаев бешенства на территории </a:t>
            </a:r>
          </a:p>
          <a:p>
            <a: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Республики Татарстан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22524" y="4515232"/>
            <a:ext cx="84181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Всего в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2022 году зарегистрировано - </a:t>
            </a:r>
            <a:r>
              <a:rPr lang="ru-RU" sz="1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случаев,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что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меньше, чем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2021 году </a:t>
            </a:r>
          </a:p>
        </p:txBody>
      </p:sp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271" y="619403"/>
            <a:ext cx="57443" cy="627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7006465"/>
              </p:ext>
            </p:extLst>
          </p:nvPr>
        </p:nvGraphicFramePr>
        <p:xfrm>
          <a:off x="668931" y="1326336"/>
          <a:ext cx="8330290" cy="3070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91728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ятиугольник 31"/>
          <p:cNvSpPr/>
          <p:nvPr/>
        </p:nvSpPr>
        <p:spPr>
          <a:xfrm rot="10800000">
            <a:off x="2618247" y="4124828"/>
            <a:ext cx="6416705" cy="700176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31" name="Пятиугольник 30"/>
          <p:cNvSpPr/>
          <p:nvPr/>
        </p:nvSpPr>
        <p:spPr>
          <a:xfrm rot="10800000">
            <a:off x="2618247" y="3087652"/>
            <a:ext cx="6416706" cy="700176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29" name="Пятиугольник 28"/>
          <p:cNvSpPr/>
          <p:nvPr/>
        </p:nvSpPr>
        <p:spPr>
          <a:xfrm rot="10800000">
            <a:off x="2618248" y="2064759"/>
            <a:ext cx="6416706" cy="700176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9" name="Пятиугольник 18"/>
          <p:cNvSpPr/>
          <p:nvPr/>
        </p:nvSpPr>
        <p:spPr>
          <a:xfrm rot="10800000">
            <a:off x="2618248" y="1078787"/>
            <a:ext cx="6416706" cy="700176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6" name="AutoShape 23" descr="Картинки по запросу &quot;рвл рт&quot;&quot;"/>
          <p:cNvSpPr>
            <a:spLocks noChangeAspect="1" noChangeArrowheads="1"/>
          </p:cNvSpPr>
          <p:nvPr/>
        </p:nvSpPr>
        <p:spPr bwMode="auto">
          <a:xfrm>
            <a:off x="438451" y="64423"/>
            <a:ext cx="290286" cy="122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5651" tIns="27825" rIns="55651" bIns="27825" numCol="1" anchor="t" anchorCtr="0" compatLnSpc="1">
            <a:prstTxWarp prst="textNoShape">
              <a:avLst/>
            </a:prstTxWarp>
          </a:bodyPr>
          <a:lstStyle/>
          <a:p>
            <a:endParaRPr lang="ru-RU" sz="1800"/>
          </a:p>
        </p:txBody>
      </p:sp>
      <p:sp>
        <p:nvSpPr>
          <p:cNvPr id="7" name="AutoShape 25" descr="Картинки по запросу &quot;рвл рт&quot;&quot;"/>
          <p:cNvSpPr>
            <a:spLocks noChangeAspect="1" noChangeArrowheads="1"/>
          </p:cNvSpPr>
          <p:nvPr/>
        </p:nvSpPr>
        <p:spPr bwMode="auto">
          <a:xfrm>
            <a:off x="583596" y="125656"/>
            <a:ext cx="290286" cy="122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5651" tIns="27825" rIns="55651" bIns="27825" numCol="1" anchor="t" anchorCtr="0" compatLnSpc="1">
            <a:prstTxWarp prst="textNoShape">
              <a:avLst/>
            </a:prstTxWarp>
          </a:bodyPr>
          <a:lstStyle/>
          <a:p>
            <a:endParaRPr lang="ru-RU" sz="1800"/>
          </a:p>
        </p:txBody>
      </p:sp>
      <p:sp>
        <p:nvSpPr>
          <p:cNvPr id="8" name="AutoShape 27" descr="data:image/jpeg;base64,/9j/4AAQSkZJRgABAQAAAQABAAD/2wBDAAUDBAQEAwUEBAQFBQUGBwwIBwcHBw8LCwkMEQ8SEhEPERETFhwXExQaFRERGCEYGh0dHx8fExciJCIeJBweHx7/2wBDAQUFBQcGBw4ICA4eFBEUHh4eHh4eHh4eHh4eHh4eHh4eHh4eHh4eHh4eHh4eHh4eHh4eHh4eHh4eHh4eHh4eHh7/wAARCAF7AXs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4yooooAKKKKACiiigAooooAKKKKACiiigAooooAKK1NL0DU9QCtDB5cbdJJflU/TufwFe5/Dn9lnxz4hVZ7vTHsLc5/e6mxtUyAOPLAMpznhtu0+tByzxlOL5Y+8+y1/4b5nz1GjyOEjVnZjgKoyTWtZeG9Xutp+ymFD/ABTHbj8Ov6V9+eBP2VPBmihJNbv7nVXDAtDboLWFxjGGxl2Oe4dfpXsXhXwP4Q8LLH/YHh3TbCSNDGJ44AZyp6hpTl2/EmgnmxVTZKPrq/uWn4n5zeEP2fviB4iMDWmg6pJHKu9ZPsphhdfVZpdqV6h4c/Y58WXNss2oNpdkWbDQ3l8zSIPX9yhU/wDfVfcZvLQX62BuoBeNEZlgMg8wxggFwvXaCQM9MkVzfxK+IPhv4f6THf8AiC5kDTMVt7WBQ805GM7VJAwM8kkAZAzkgFxi5O0VdieHk1epUb9NPy1/E8C0v9jfRYRELvxPA6ADzETSQWz3AdpD+ZFdfbfsrfDyCNVTU/ES4AyEmgVT+Hk1Qh/ap0I6sYpvCmopp2Ti4S4RpiO37sgD/wAfr2G78W2l58Mr7xl4bnhvYU02e7tGdTsZo0Y7WHB4ZcEZB4IrWrh6tH442JeEwzTvG/rd/mcTp/7OfwwtlAm06/vcd575xn/vjbV//hQXwm/6FT/yo3X/AMcryXwR+0d421vxroei3eleHkt9Q1G3tZWigmDqkkioSpMpGcE4yDTNN/aR8a614tt9J0vSfD1vb318tvatcQTO8aPJtQuRKASARnAGeelbvL66k4tapX36AqGGT5fZK/oj1i5/Z8+FMqbY/Dstuf70eoXBP/jzmsK7/Zg+Hk8hZL7xDbqf4I7qIj/x6In9a2f2jfijqPw30vSDo9nZ3N9qM0mPtaM0axRqN3Csp3ZdMc9M15R4Y/ad8Vz65Z2+saNoX2OaeOOV7dJY2RCwBILSMOBntUU8FWqQ9pBXXqglhMM3b2a+5G1rv7IXhG5l36Vrtxa5+99ssYrkn8V8uuH8QfsY34uCNH1nRrmIjmS4862YH2RRIv619e+IdZ0zw/ot1rOs3kdnYWqb5pnzhRnA4HJJJAAGSSQBkmvMtP8A2i/hjc3UkM2oX9kiE7Zp7Jyj/TZub8wKxhSqTV4xb+RTwlGL0bXo3/nY+QPFH7LfxE0iB5l0K/miR9u+1aO7L+4SM78e5WvLde8A+I9GvZLO8s3iuY2w0EyNDKv+8rgYr9R/Bfj7wf4xLr4b161v5UUu0I3RyhQQCxjcBsZIGcY5HrW3q2mabq1k1lqun2l/auQWhuYVljJHTKsCKhpp2YKjVSvTq39Un+Ksz8eruzu7RsXNtLDk4G9SAfoe9QV+n3jD9nr4a+IPMkh0yfRp5XLO+ny7UbIxt8tgyBfZVWvn/wCIX7HutW4afw3c2WrrhcJERZzk5OcI5MeAMHO4E+lIft61P+JC/nHX8N/zPkGiuz8YfDbxP4ZvjZ6jp9zBOF3eTcwtDIVyRuCt1XIOCCc1x80UkMhjljeN16qwwR+FBtSxFOt8Dv8An9wyiiig2CiiigAooooAKKKKACiiigAooooAKKKKACiiigAooooAKKKKACiiigAooooAKKt6Zp13qM/k2sRcgjcx4VPcntX0l8B/2Ydc8Tpb6xrI/szTGCutzcxEvKpBIMMRxkH5fnYgYIK5wRQc1XExhLkiry7L9e3zPAPDPhLWdfu4LeztJmM7hIlWMu8pOMBEHLE549fWvqX4PfskajciDUfFso0iD5X8ogS3bj5TwPuRZGcE7mBGCtfU/wAOvhz4T8B2fk+H9MRLhl2zXs3z3Ew+XO58cAlQdq4XPIArM+KHxc8IeAo5Le/vPturBfl061IaUHAI8w9IwQyn5uSDkBqqEJTfLFXZi6M6ivXlp2W3+b/rQv8AgD4ZeC/BEcbaFosK3irhr6f97cMdu0nefu57hdq89K0fE/jXwn4ZuILbX/EGn6fPO6LHFLMA53ttVivUJkHLnCjByRXKfHrUdSn+CGoa94T1a8t5BDBeQ3Fg5VpIC6kkN94LsbdkYOF9MivhqWWSaV5pZHkldizOzZLEnJJJ6nNd2CwH1mLk5WS0N1y01ywSS0/E+/8A4zeJtW8H/DnUvEmi21rc3Vn5Z8u4V2Ta0ioThSCcbs9RwDXzXofxd8e+N5/EOjXmu3Nm93pVxPpsemQCIwzQbbjarL+8w0cMics33+9eq/s/+MIfiX8KtR8F63euNWt7J7GeQuDLNbOhRZhkcsAdp68hSTl8V8m282r+GPEYlhafTtW025Iz0eGVGIIP0IwR0rpwWEjJVKUl762/r+tyZp1E15f8Odp+zp4jm0L4y6JcvLO0d/P9huFVv9YJvlXdnqBIUc/7tdP+2elwvxatmmlV430mEwKByieZKCD/AMCDH8a8angu7C5VLiGe2nCpKodSjAMoZGGecEEMD3BBr2/9qq5tfEOh+AfHEKIJ9W0x0uPKbdHGU2P5efVXllH4H0rvqQUMZTqLaSsNWTVtv6X+RxWueGY9R+G3gK98O6bPe6vdrf2t9HZ25d2aK43JuCjJbZMBn+6FHavbfgFp+vab8BvGeia9ouq6bIiXUkIvoHi3JJb4wgcA4BQk44y1eefCj4ha34P+BGvt4Zgt2vrTXIZLqWeMuscNxCUVlGQNweADnI+bpXV/Ab4n+MfG934p0LxPqa6hD/YM9xCfs0URjZSqEfIozkSd89K4MWqzozjZcsZPXrv/AMEzWit0X/Dd/wBNzwDwTqkGh+M9E1q5SSSDT9Rt7qVIwNzLHIrkDPGcCtr4K+H9R8Q/E3QrPTo9zQ3kVzM24Dy4Y5FLvyecDt3rN+Gtna6j8RfDen3sKz2t1q1rDNE3R0aVQyn2IJFN8N3E+i+P9PuLOQxy2epxmNuuCsoxn16V62I1nNR+Ll+Vrsqa/eNre34X/r/I9S/bN1sX/wATrXSIrl3i0uwRZIT92OaQl2I9yhi/IV5Dr+lTaRfw2k0iu8lpbXQKdNs0KTKPqFkA+orc+MmtN4g+KniPVDPHPG9/JHDIgwrQxny4yP8AgCLzWR4uu9VvNckk1q0Nnexww27QGAxeWkUSxoNh6fIq1OEpONKnDpZ3+dv+CNxc7ed/xPqH9tm5uR8PdGgii3WsuqB5JgeAyxPsX8QWP/Aa+ZY7LRR8Pp9RkvEbW31WOGG2DfMluInLuR6FjGAf9k+tem/tGeMtZv8ARPBehi/dLG48NWd9dwxykCWaQZxIAcNjy1K5HG4nvXmPiHSLXTdA8O3aSXD3mqWkt3MrgBEQXEkKBe5P7lmJP94emTzZdFxoQi3bmd1brbv9wlPna6X1+49r/Ye0oS+KPEet+bg2llFa+X6+c+7P4eR+tfT+ualbaPol9q96XFrY20lzNsXLbEUs2B3OAa8S/Ym06GH4eavqfklLi61MxM5H34440K49gzyfrV/9sPxMuj/DFNDikUXWt3CxbTuDeTGQ7sCOPveWpB6hzXl4pOvjJRXV2/Q1TtFvrf8A4CPNPCf7UHieyfy/EejWGrQ84eAm2lBLZ5PzKQBwBtB4GT1r6A+GXxQ8JfEGOVdCu5Y72FPMmsbpBHOibtu7AJVh05UnG5c4JAr4f8G3eh2T6vca3bvcudKuIrCIKCpuZAI1Zsg4CB3kB4O5Fwc13v7JGn3t58arC6tR+5sLa4nujux+7MZjH1+eROPx7V3YzAUYwnKKceW3oyFKUW0tlb8T7K13RtJ13T20/WtNtNRtGO4w3MKyLnkAgEcEZOCORXz/APFL9lPw1rkLz+FLoadN/DZ3rNLB/CMLJzJH0JJO/JOOBWN8b/jh4l0b4ty2fhPUUTT9IAtZ4JI1khuZg26XcCAwwQI+DkbWKkbjXefB34/6b4z1Sz8Pato9zYa1cfLG1spmglYKCx4+aPoxwQwAGS1eZLBVo0lVtoyatOlW1mvR9fvWp8Q/E74M+LfBF/5GpaZcW28nyvNwUlxjPlyj5H6jIzkd+a81milhlaKaN45F6qwwR+FfsVqmn2Gq6fLp+p2VtfWcwAkguIlkjfByMqcg4IB+or5n+NX7Kem6tby3/ghgkiqSNNuZTx8p/wBTM3IJIHyvkEkksAMVyE/v6H9+P/ky/R/g/U+CqK6jxv4H1zwrqdxZahY3MMlucSxSxFJYhjI3KexByCOCOe4rl6DopVoVY80HcKKKKDUKKKKACiiigAooooAKKKKACiiigAooooAKKKKACiilUFmCqCSTgAd6AErs/hx8PNf8Z6vb2Gm6fc3Ek+PLiiX53BONxJ4ROcl2wAPbmu1/Z/8AghrvxA1tF+z+VaxsDc3MqEw2qerf35D2jB+uBkr+gfwy+H/h34f6I2naDbHzJSGuruXDTXDDoWb0HOFGAMnjJJIcLqzxD5aLtHrL/L/PY83+B37OnhzwTBBqHiCK11bV423RxKpNrbnGAQrDMj9TvYdcYAI3H2u4v7G3vbWyuLy3hurssLaF5QrzFRubYpOWwOTjoK848a/HPwR4Z8WWnh2W5e9mN15GoTW+DHYjGCXP8RDYBVckAPn5lCt8t/Gq+8Saf8aNXn1DU7uS/wBPv99hO8oZooQ3mQFccKNrKwAAAJPFduFwU68uXbS6v1NKcYUlyUl/wfn1f9dD1X9p34q+PNE8UXHhHTguhWflJLHd20hM91G2fmV8AxjIxhRkMjfMQa8p+J103i3SdO+IQk8y9uAmna2Cwyt3FHhJcDGFliUEAAANHIO1eweOJLX45fA6PxLp8cI8V+HQXu7SHcWxj94qqT911USL945QoCTuNfNumtPM6aUdQFnaXdxF5xldhCrAlVkcKCTtDtyASAWx159XA04qCcVacHr5rr/wPNCf8y6a/L/gar/hz6j/AGVdSu/GPwl8QeCtXW4NlbI1nDdZ/wCWNwjho1OOqHcep4dRwAK+avDsNlZ+K47DxJG1taGR7S9Lq2623AoZCq8s0ZO/b3KAVuaP4k8c/Czxc+nQ3t7YTadeFrnTnkb7NM3Q7o8hXVlxhvTaVI4NQfGJtPuviDqGs6QZm07WSupW7S4LHzhvkXgkZSUyIQCcFCO1XRoctWcfs1FdW/rzuK1/dfVP/gfcV/hz4tvvAfji117TZftC28hSeNHZEuoScMhyOhAyMjghTjIrb/aEs9Pj+JVzrOjvHJpWvwR6tZyIxJdZQd5YHlT5qy5U8j2rqbP4Gap4r8GeD9b8JWptG1C0kGp/2jPtEbq7bZum4pIOFCqcAITnJavWPDn7OmhLoWl2HizWb3WH0+aSSNIMQx7JNpaAk7nKBw7DaU5kY4BJrOeOoQqxrJ66prr/AJb/AIDi3JqUV6nzb498vUfDPhPxFH9m8yawOmXYiyG860IRdwPf7O9ryOvNey/DTwTqvxE/ZzfwlqMV1pV5pt+bvRp7m0eOGRHUsuWI+dWZ5gSuSuVODgA+/eE/BnhfwtYQ2Og6NbWcMEryxnmR1dwAzB3JbJAAPPQAdBU/iDxT4a8PlV13X9L0x2QuiXV0kbOo6lVY5b8K86pj3KChFWs7p9eo40uSPvNJL+tz5FsvgP8AF6Ke50SK1S2026kUXEw1NBbTBCSjuitvYDJIymRnpXvXwO+Dlt4A0fUHv7yK+1nU4PInmijwkEeOY4yRuILcknGdq/KMcx67+0X8MdOiDWuo32rPu2mOzsnBX3zLsUj6E1zmp/tKxl1bQfh9rmoW7f8ALS5kEB/AIsg/WpqYvEYmLh062X5nPPHYOl8dRf16Fvwr+zZoWg+JNM1tPEepTzafdxXSIYkVWaNwwB74JFWNZ/Zs8Galr19qratrds13cPceVBJEqxFmLEL+74AJ49sdetc3fftA+OLhN2lfD60tf+vu+8w/lhKyX+O/xeBOPC/hkDtlXP8A7XrTlx8nzcstrbPY5JZ5l389zsP+GX/BUdzbywaxrZWOVXljneJ1kUHJXhFxkcfjT/il+z5/wm/jzUfFB8W/YPtvlf6P/Z3m7NkSR/e80Zztz0HWuQtvjt8W9/73wp4ckX0Tep/MzGtmP9oXxXbQAX3wya4l7ta6idv5CNz+tK2Pg1NxlppswhnWWysvaW+/9DC+If7O3jTUtXN5peq6Pd21tYWlpAsskkUsnkW8cR+XaVXJQnG/vXM/F74Y/Eh5tKkXwvcXVjpuj2VhEbHbMdyQqZfkQlv9c0vOOeteq2v7S2i21oH8R+DPEmlzMeFjjSVD/wACcxn9K67QPjn8MNYkhhj8TxWc8q58u9heAJ7M7Dywf+BVMMdXpON/s913+466WJws7ezqLT9S1+zxot/oHwd0HTdUtHtL1UlkmikQo675ndQwPIbaygg9OlfNP7Wnij+3virNp0E2+z0WJbRAsu5DL96VsfwsGOw/9cxX2VpOp6dq1kt7pWoWl/asSFmtpllQkdcMpIrzL4gfALwN4qu7rUo0vNJ1S5kkmluLaYsssr87nR8jGecLszk80sHiYU8R7Wp5/ezs5WlG2qR8j+IrPQ7Lwb4bFnMs+tXQuLrUWRwwhQuEhiO1iAwEbuQQGHmjPbHuPwM8WQeCv2bvEPieSC0jv47+S0sn+zxpJcSFEMSsflMoV5JG5JIUOBwMVkar+y14ujvnTS/EOh3VoMbJbnzYZDxzlFRwOf8AaNYH7RNzD4eg0L4UaXdSzWPhy3El3IQyie7mHmMxUkjAD5Xk7fMZc8V6U5UsUoUYy5m3dvy1MFC1u/f+vv8AkeWWElrNrME2sy3b2slwrXjwkNOULZcru4L4zjPGetfZPgvwT4JvrS6+InwsgWx1K+0+4t9Pa4jZbaG4YkGUI6MVKsCnyfJjcADzXif7OXhP4Z+KtN1XTfGGpxJrd1MsWnwGZoJIxjAeJidkjsz4CEMR5ecEGvffiXr+mfB74OR2mj7UuIYFsNKRgu55SvMrALtJHzSMSAGbg4LVjmVb2lVUqd01pboy7Jtvov6/r5Hy74e8cePfhP4q1DS7fU45Xt7l1vLKWYXNtJL0Yna3DZAyVKtkYPQivp/4RfGzwz4/nj0vy5NJ1xlZhZTNvWQLkny5AAGwoyQQp64BAJr5K+FnhG++IHj+z0RXmKzyGa+uckmOEHMjk4PzHOATwWZQetfWvhD4T+Cfhv4j1XxpazSRWsdoxRLoh1sVyzSMjH5sbQqjOWADctuwHmUcPBcrXv26bfMcU46R6b9v69DpviP8PfC/j3TBZ+ILHfJH/qLuEhLiDr918Hjn7pypOCRkDHwl+0B+z1r3gW4a+hRbvT5D+6vbeMrCxzjbIvPlOeMclTngk7se+6N+06W+IVyNT0wx+E5m8u32qDc24HAlbBw27qyfwgjBO07/AKI0290TxT4dS7s5bTVdI1CEjOBJFMhyrKyn8VKkcHIIzmvKrYepRtzq1yJ0Y1Jc9N8s+/f1XVfivI/H+5gmtp3gnjaORDhlYcio6+0f2l/2aIrazl8ReDLee4skBM9ouZJrQcnch6yRjupyy9ckElfjnVNPutOuTBdR7T/Cw+6w9QaxKo4hyl7OorS/PzX9aFSiiig6gooooAKKKKACiiigAooooAKKKKACiilUFiAoJJ4AFACxo0jqiKzOxAVVGST6Cvof9mH4Dah421YX1+HtdLtnAvLwAHZ38mHPDSkHluQgOTnIDn7LvwJ1Dxvq32++ElppVuwF5eAcpwD5MWeDKQeTyEByc5Af9ANA0jTdB0a10fR7OKysLVPLhhjHCj+ZJOSSckkkkkk0HntvGOy/hr/yb/gfmQaJpWh+E/DqWGm29tpelWURbGdqIoGWdmPXoSWY5PJJrw3xh+0zpun+OLSx0LThqWgQOV1C65WWbPGYASBhevzff6DaPmPG/tZ+PfFlz4kn8E3FpLpGjQFZQgbJ1Bc/JKzDgpkcKOAwO7LKNvlFh4X/ALT8G3OuaRfrd3mnMW1PTTHtlggJAW4Tk+bHk4cgAoSuQQd1exhMBT9mqtd6PRf5v+vU3c0klstv68v6eh67+1B4G028sbf4reEGt59I1IIb/wAhCBvc4WfHbcflYHBD4zks2PCtS1CfUBatc7Wkt7dLfzMkvIiZCbiSfurtQYwAqKMcV6l8APinH4Yebwh4pQXnhLVd0Uyvz9lLjazAd42Bwy/8CHOQ3M/GfwDc+AfF8lghluNIuh5+mXjYIniPbcvBZc4PTscAMK9DCXpVFQq7r4X3Xb+v0El7yT6f1+IfB3x3qHw58a2+qATmwmCx6hagDM0DYOQDgbhwynI9M4Jzf+P/AIQs/Dni6PVdC2P4b8QRf2hpcka7UCtgvGBtGApYYXHCsgPOav8AhHwBP8RvhfFceGILI+JNCvDa3VsG8t7q1lO+OVmY7d6sZV5xlFxn5VB+kvhb8KbTw94G0/QPFM0HiJ7S7N7DHNFut7WVkKssat95cs5+YYLHdtU1zVsXGjVVVfFqpLvbqKHO2n169v6/r18T8J/CzVviz4J0TV5y2h39hs0+a6ubTCahZqB5UybQu50U+XzkMEX5wQa91+HHwd8E+CooZbbTU1HU49rG/vVEkgcHIZAfljwTxtAOMZJ611nizxNoPhTSW1TxFqlvp1oDtDynl2/uqoyzNgE4UE8GvF7/AOKXxB+IDNb/AAx0T+xdIzg65qijLY/55rhl6q6nAkPIJ2GvJniKlVci27GdWrRw6Slq+iX+XT1f3nsvi3xV4d8Kaf8AbvEWsWmmwkEp5z/PJjGQiD5nIyOFBPNeRav8fb3WJprL4a+Dr3WmUsg1C9Hk2ysDkHGeQV5AZozyOKzdH+Emi2962reKL688V6u5BkudRcspxkD5CTn5cDDlh8oxjpXXPHFBCkMMaRRRqFREXCqBwAAOgrajgnP4meZiMxryXu+6vvf+R53qsXxY8TsZPEvjl9Iti24WOjgxgKw+aNnXaSB0+YyD+uLafDbwrp+Ga0lvZVbd5l1KWJ9iBhSPqK9Kuu9Y173r3MLgqEfs39dT5fG1qk3eUmzmBp1jZbksrO3tlbkiGIID+QqKSPGa1ZUyTmqsiYyDXvU2oqyPnasHdszHTsagZOcVfljxmoNuWrZMw2Ftos8Vq2cHtUFlDntWzaQ8dKxqzsdNClzO5JbQe1MvPC+hamZGv9Isp3kGGkaEbz/wLqPzrUtYa0IIq8ytJSVnqe1QonBN8LNKt7sX/hzUtV8P36LiKazuW+Q+vJ3fgGFbOm678bfCQVLbUtP8Z6fGFRYr1dlwFHJbdlSW7ZZ36jiuyhhq1FFXj1sLQl0t6Hs4f2tP4JNFLwr+0H4Xu7xdM8W6dqHhDUzjMd7GzQ8thfnABGRySyqo55rv/EHhzwb4/wBFhbVLDTdcsZFzb3KMGIUkEmOVDuUEqM7WGcYNcPq2haXrNkbPVtPtr2A8hJow204IyM9DgnkciuHHw417wreSan8L/FF1osrndJp9w5ktZe3IIPQFsblc5PBXrXmzwsoO8Hc9mlmNVK1aPMvx+7b8jqfB/wCzzoPhn4kWXiW01Se70+zzLDY3cSuyzY+Rt4wCFJLD5QQVXk814T+074yvPFXxNu7R47i3sNHLWlrBMjI2QfnkKk8FyODgfKEyMivdfCXx0NpqcWgfFDQ38Mam5AjvEBazmyeucnYOVGcuvUll6V6J4l8HeC/HMNhf6vpWn6uieXPa3S4O9OWUB1PzxncTtJKnOcdDV4fGSp1lUqrmaVj0qVWnWV6Tv5P9epwv7KvgAeFPAq63qEAXV9bVZn3L80Nv1jTqeoO89D8wBGVryf8Aan+K6+I9Qbwd4du5G0ezk/06ZDhLuZT90f3o0I+jNyAQqse1/axtfiZHcWes+Hby/Tw7aW7+cumzOkkL4O+SULglSvAbkKA2duct89+BvDMF/BceI/EEr2XhjTnAupwPnupcZW1g/vSv+SLl24GD14SEJyeKrSTfbrf0/IpzUfdl/wAF/wDAIINAs7bwNN4h1i4uIZ7x/J0W2jQf6QVcedM5PSJRlBjlnOBwj1237MGu+NrT4h2WieGJHnsLmXzdRtJQTAIRgPKf7jAYww6ttU5ztPC69qus+N/FcTeT5lxO0dpYWUC4jgjB2xQRL0VVGAB35JySSfpnRrrwn+zr4DFpqc6an4q1GMXE1vb4DSsMhVz/AAQqcgM3JO8gdVHXjKklS9nNc059O3/DfmLW3vPX8vTz/rXr73XzX+1F+z5Z+JLG68TeEtPAvxmS906BcGf1lhA6Sjuo4ft82Q/kc/xn8fzeO4PF7asRc2+5Y7QAi1ETEFovLzypwMknd8qndlQR9gfCf4g6L8Q/DK6tpZMFzFhL2ydsyW0mOhP8Snkqw4I9CGUeNicDVw6Up7P+rDqwjXXLPR9H1T/zPyn1zSrnSbwwTjchyY5AOHH9D6j/AOsaoV+g/wC1R8A7fxTZ3finwvY7tROZb+whXm5POZoh/wA9h1K/x84+bIf4F1nTZ9LvWt5vmHVHA4cetcYqFaXN7Kr8S+5ruv1RSooooOsKKKKACiiigAooooAKKKKACvZf2bPhDqvxB8TQiKNoraPbLcXLr8lrET98/wB525CL369AWXifhV4M1Lxj4ntNO0+ze7llmEcUKrnzH689gqj5mJ4AHPGSP06+E3gPS/h94Rh0TTyZp2/e3l0ww1xMRy3so6KvYDuckhw1W8RN0Y/Cvif6f5+XqbPh3R9I8K+GrbSdMiistNsIcKCQAqjJZmPqTliT1JJrzHwh8e9D8R/FF/CNnpt21lM/k2F9GpczOoJZmjAykZwcNzgDc20E7eP/AGw/HfiPT/J8GWVhc6fpd7F5k9+cYvQOsUZB4VeN4OGOQMBTl/NPgp8UNE+HPhzXZY/DZvPFF0AtleswMWzj92/IZVBG/C5LnAJXaGr0qGAlOg6trt6JL82bOTWkNlp/Xl/Wx9UfGT4e6b8Q/Ccmm3KxxahAGk0+7I5gkx0JHOxsAMPYHGVGPiDHiDwF40ZJ4HsNX0yYrJFKuQcjBUjo6Op91ZW7g1u6X8X/AIj2HiNNbPirUrqUTGV7a5mZraTJ5Uw5ChTyMKBj+HBAI7r46eLvDnxN+Hmn+KdL0a4i17TZ1g1IjBFrAwbAdurIZCArYwCWB2l1DduHpVcI1TqK8JaejZMpLdrR/wBff/XQ868ZaFplzpKeMfCm7+x55BHe2LHMulXJBPlMf44mwTHJ3AKt8ynPrfwN8P6t8Uvh3J4V8YWFy+gac6yaPrQIWe3YOA9uhP8ArEK7hkghMYOcIF0f2VfhjfS+HtY1bxTbMNC16yW3i06XI+1R7gwnYcFcY/dt1+ZmGBtJ+jANO0fSePsunadZQ/7MUMESD8FVVA9gAK5sXjLL2MdeV6S6/wBdLhCnzLV6Lr/X9duhm+CPCWgeDdDj0jw9YR2luvLt1kmbuzt1Y/XoMAYAArgPiL8Y1stabwj8P9M/4SfxRv2OqAm2texMjAjJBIBGQFydzArg8xr/AIw8VfGS6vPD3w/eXRfCcUvk3+uyKyyXI7pGvBAIOSvBIK7igbafQ/Avgzw74I0g6foFkIQ4Xz53O6a4YDhnbv1PAwBk4AzXmxi5u7OWeJlV92hpHv8A5f5nCeHfhPNf6ovib4oaq3ijXCMLA5/0S3AbIULgBh1O3AT5m+U/er0aRUjiEcaqiKAqqowAB2FW5n61n3D9a7aUEtjlcI007FK6brWZdHrV64frWXdPwa9GijzMRIzrs8Gsm4Usa1ZVLZqrLHxXp0nY8OvFyMaSPrVWVOorWmj61RmTrXZCR5tSmZcqdRVdE/e1oTofSoIU/e8iuqMtDglDUu2UXTitizj4qlZpwK2LROK4a0z1cNTLNtHWjbx1BbJWjbpXmVJnu0KZJBFVuKOiFKtxR4FcM5np06YxIqkEQ9KnSOo76eO1WFZH8triQRRnbn5jk9O/AJx7VhKooq7OunRcnZHMeJbrwVqiy+H/ABBd6VKJCU8i6kVcvjHyEkfON3VTuBPY1xsHh/xv8Lrp9U+Hd5JrXh95DNdaBctuIXHJiPUnrjbhuEyJOlenWPw88H6i41t9LtjdzKVMkTBl2bidpHKFs8scZLZ5xxXzv8YLbxT4F8WXuo+D9btl0+Nkea2hiMIiG1QQRwNu4rgBup6cmuCddSXvI7JZcm1KErPufSfwq+J3hv4g2J/s2Y2uqwx7rvTZziaHBwSP76Zx8w9RkKTiuM/ak+G3iTxtpdnqXh+9e5bTVbOknCiXcfmkRu7gADa3BA+XB4f5xg+IuleJdWTUNWuG8J+LoNv2XWLYsiyN0HnbABgg43gDC4yXHy19I/Bv4zLq9xZ+FfHCxaf4hkRRa3alfs2pA8KyMPlDNjGB8rMDtwTsCpVHSmpw3Rca04tU8Ro+jWz/AMn5Hz94Q161+F9jeXsVrDc+Op1MEAlTcmjIRhywPBuCONn8AyGOd8dcrp8d34z8U3F1r3iG3tnkVrm91DUJ+QiDnaCd0j4wqxpkngAAAkfXHxw+CWl/EG7g1fT7mPSNaDolzceVuS4hyAd6jGZFX7pzzjaeNpT5R+K9p4d03xxe6V4XstRtbGwxasb58yzSxja8hXAKBiM7T7nC52L72Crwrt8v8R7vt6eX9M0UZJ26vr/X9fIyNG0e78QeJINF0C1nuZ7yfy7aIj5iPVscAAck9AAT0FfbmlQ+FPgh8KY47+8C29sN00qxgTX1yw52L/ExxgAn5VUZOFLV4n8IV8PfCHwOfiH4qSO58Q6tBnRNNR/33kHo3ogfqXwcIBjJYofIPiB418ReO9dOp69dmaTJEFvGCIoFJ+7GuTgdPUnAySaipSljZ8kXanHr3fUKdkvd6f1f1f8AW59xfCvx9o3xC8Mrq+lFoZUPl3dpIQZLeT0Pqp6qw6j0IIHz3+2P8DY7+C68b+HrQeWcy6nDCvzQv3uFHdT/ABgdPvf3ivI6WfHvwD8a6ffahYgR31uGmtvM3Q3UfG+PeMgSISORnacH5lb5vsvw7qtj4l8M2Wr20M32LUbZZUjuYdjFHHRlPsfcEcgkEE+VisOqUuaDvF7MJwVePLezWqfX+u6PyCvbaa0upLaddskZwR/X6VDX05+2B8FD4T1ldW0O3lOj3ZLWrFdwhfktbFvzZM8kZHJVmr5jrkLw9Z1E4y0kt/8AP0YUUUUHQFFFFABRRRQAVa0uym1C+jtYR8znk9lHcmqtfSf7GPwoXxb4rXUtVtw+mWIS5vAwUhwSTFDg5yHKlm4+6pHBxQc2JqunG0Piei/z+W59E/sffCqDwf4Rh8Tahb7dT1GAC1VmyYLVsMCQON8h+Y9cDaODuFdd+0n4n8QeGPhpcz+HrC8knuj5Et9AcCwjI5kOPmBP3QwwATncCFDekXbzR2sr28STThGMUbvsDtg4Utg4B9cHHpXw9401j4teD/H+oeI9aXUND1PU5MylVDWk4CYEYyWjlVFYAAltvGeRXXg6Htqm606Pr5EqmqNNU4/f3/4LOs+GvxU0fxVoifD34thbvTpiqWerytiS3kHCGR+3UgSdskPlSxHFfGz4U6x8ONVV2LXuiXLkWl8q4+bk+XIP4XwCR2YAkdGC8j4j1HTtWu5NRttLi0q5mbdLbWv/AB7ZJYkxqTmMfd+TLDJbG0YUerfBj4uW8Glr4A+IcKap4XuVFukk43NarxtBPUopAIPVMAqeAB7ThPDt1aK0+1H9V/wP+AKMreX9fivPp6aHBal4vg1/wcdL8S2b3Wr2CIukarGQJQgYBrefP+sj2bip+8rADlWOPXP2OPA9/c3uqeKtTtP+JJc2UmnxxzoCl7vZfMG0/ejGzacjBJxztYC9P+zJt+JFsbfUBJ4RfM0xd8XEeCP3HH3t2eHHQBs8hd30fDHYaPpKxRrb2On2UGFHCRwxIv5KoA/ACuHF4yl7J06G0tX5eSNIQ1fRC6tqFlpWm3GpaldRWtnbRmSaaRsKijqTXgN1ca98dtUYBrrRvh1azYAHyzao6nqf9kEfQH1YfLFrGr3nx08Wtp1gbm1+HmkTj7RNyjanMOQPULyCB1AIZsMyhfYLKK2sbKGys4I7e2gQRxRRqFVFAwAAOgrzqdJy1ZwVa/1l2T9z8/8Agfn6DtH07TtE0m30rSrSK0srZNkMMYwqjr+JJySTySSTzUksnWonl4NVpZevNdcYClUSVkLNJ1qhcSdadNL15qjNJnNdNOBw1ahDcPwaoyqWJNW2BJJNRsua7IaHnz94oOlV5E68VoOhPaozDW8ZWOSdK5kyQk1Wkt+tbbQ+1QPD1reNY5J4cwZbfrkVUeDa+cV0EsHXiqU0HXArphVOKpQsMs1rYtV4rLsxg4Na9qOKwrM6cLE0LVa0rdao2w4rStxXmVWe9QiW4Fq3EtQQDircQrikz06cSWNM0eHYRqepHVWANpbForLuHb7skv6FFPHG88q4qjePJf3qaFYyOsko3Xc8TgG2h5yc5yHbG1e/JYZ2EVz/AMcfFF5o+maf4A8HL5XiPXV+z2v2eRY/sNuAQZOOVyFKpjGMOwOUwfNrVOZnsUKXJHzMDSp4fGPxp1abwlcyaToGlJs1O/sHMaX9xl95f+BsHIBI5ILEspFfOfxA8ex6rq2rWdveSXWlwXrLFKFKNeRoxETP93nB3bQFweq8DHsHxh8Q2Hwm+G1p8OPDskf9tXdvuv54pPni3ZJbIAI5zt+6QNpAIzXhHhfSrKK2l8T69bm7sLEqIIN4K3lyys0cRA52fKWfkDarYJJAPHJ3djqS5Vc5c2ccs0wuEcxqxCRvwVPIOe4PqPXHUDn1z4a/CPXNZnm0W91Z49HsA3nFjv8As92yn93EP9k7RJjaCykZO1WridJ13WrXxb/a0dzFLqE9ybu6lkt43ZmaTczbcYVixyApBBAIxgEfX3wssobL4e6RHBpY0xXtxJ9nyCRu5DE9yRg88884PFb4WLqVNXocuO5VQcWr3M/4Q/EjV9I12L4cfEqXbqowml6s7ZS/Xoqsx6v2DHlujfP9/ofjN8LdK8WKviKz0mC58RWK+ZDE7iOK/Kj5YpjjlcgDqpI+XcoO5cf4j+ENM8Y6FJpuoLskXLW1yq5eB/Ueo9R3HocERfAz4h61DrTfDT4gMf7dtkzp1+zZGoQjOMsfvOACQ3VgCGw6nd1VKcqL5o7Hl4XE3/cVnvs/0fn27nyjr1x4i8ReMJ/7dnnm1y5uvJn+2uISku7bsbftWMKeMHaFAxwBV7xxY+FtHitdG0S+fV9Stmb+0dTif/RZHOP3cAxlkUgjzDjeSSBjFfTH7Sfwal8YY8TeF4Iv7djUJcwZCfbEHCnJwN6jjnqOM8AHxPwT8G9Tltp/EHxAkl8I+GrI5uZrtNlxKB1SOMjdk9ASOSRtDnivco42jKEZuXLy/ZXV/qvL7z0WuV+906fr/W3c92/Zxuk+InwegtvGNjaauukal9ntzcRByREiNGzZ4LASFM914Octn0+68W+FbXVv7IuvEuiwaj5ix/ZJL6JZt7Y2rsLbsnIwMc5FfJvj3443H9jxeE/hpZv4X8O2qLHFJGdt1IOSfmBOzLHJIJdiMlvmIrzPR/C2s6pot7rkUMcGl2YYS3lzKIojIELCJC335CAAEXJ+YZwOa4v7Oc71Kj5E3ohqXJG+39f1/kff3jfwzpfi/wALXvh7WI2e0u02lkOHjYHKup7MpwR24wQRkV+Yfxx8B6l4I8Z3+nX8QWWGbbMUOUYkZWRf9l1IbnkZ5weK+2v2PPHd3rnh+98J6rcNPc6SqSWckkhZ2t2OCnTohwASejqAAFqx+2D8NIfGHgaTxDa24fUdIgYzAbQZrTlnGSOqHLrzx8+ASRXmVqUqNR05boyrpxtXgtY7ruuv+a/4J+blFWdTs5bC/ltJfvRtgH+8Ox/EVWrI7IyU4qUdmFFFFBQUUUUAbXgzRptb12C0igknG9cxohZpCThUAHUscDHXrX6lfBbwTF4C+H1joWFN43+kX8inIe4cDdj2ACqOmQoPXNfKH7B3w4XUfEh8T6hbhrbSgs43qCHuGz5Q5HOxQz9cq2z1r7C+It9rum+BtXvvDWnSajq8VsxtYEI3bjxuAP3ioJbZ1bbtHJppX0OGi/aTlXey0Xy3fzf5HzP+1r8RZdT8Y23hfRbxkttCmEss0LgE3o7qwJwYx8vYhi4PQVW+Hf7Qd/a2H9gfEPTl8T6M6eW8jxo9wFAAAcN8sw4H3sNkklj0ryGzv7/RfFAv72zhub62uGNxb6nbCZXcEh1lRxyc5BzyDyCCAR0X9neEPFUW/RbmLwvrATLaffXBNlOVTJ8m4c5iJKnCTHHzD952r6WWEoU6UYVI3VviXf8AO34Ftpay69V/Wx7lqfwY+GXxI0yTXfhvrqafKSS8cWZIA2XOHibEkRJxjkAKOFNeCp8Ptam+J3/Cv7WewvdTW5+zvLbTF4EIGXJbAOEG7cMZBUjGeKpRv4u+Hfis7G1DQNZtWwRyjEBs8jo8ZKj1Vh6ivs34HW13q3hu08d+JNG0u38TaraIkl5bQ7JJ7YY8tpO25gAxxwRsHG0BeepVrYKN1Pmi9hpO6Uf6/wAjudE06DSNGsdJtTI1vZW8dvEZG3MVRQoye5wOteHfGrxNqXjvxafhT4RvI47KLD+ItQQ58tQ3MAPqOMgcliFJUK9dt8f/AB/L4I8IpDpIaTxFq7m10qJIw5D8BpMHrt3DAwcsyjBGa4/4WeFYvCHhwW0hSfU7pvO1C6GSZZD23HkhckD8TgFjXkYei6j8jhzDEpfuI/P07fP8jtNA0/T9C0a10jS7dbeztYxHFGvYdyfUk5JPUkknrVwz1m+f7U0znFekqRxe2SVkXnnqvLP71Ueb3qIyFjWkaZjKtclkkJOKZt96RO9SqpNabGfxEW00giJq2kVSLFx0pc5SpXKPk00w1peV7CmmL2pKoHsTLeH2qCSHrxWu0VV5IutaRqGM6JjSxdaqTQ9a2pYuvFUpo+tdVOocNWiY6ptkrStarzx96ltTxW03zK5y0o8krGtbVpW9Zds3FaNu1edVR7VBmlD0rL8UeMPD/hp4IdY1SOye5+4zIz7RkDcQAcDnjPU/Q1owNxXFfEjwlZeJNd0yee0WWS32jKli0nzEqjL0K/exjnJ9hXm4mThBtHsYSKnNJnf+CoZdR8OyanBdvp0d45lh8go4VRwrEkEEnAJ6ZPtxXmemX2ieDfGHiXxZrmvJrniS5CQwzSrFbIo27VXBYYHCjAJJGOC2WPN/Gjxd41g0oXfhe21HS7DT4zHeryjxBjhTJA+JCGXABdNo5wTncPm3xd4obWtWSK/tpLGO2lbfDliA+7GCp5ULzxyRyOc5rzJNt6I9qKR0uraf4t8UfEuc+I2lh1a8k8+4kuMCO1i5bcTjaI0XJJ4Aw3oTUHifUrS6uYotMQHR9PDW+nxopU3JLfNOUIGHlYBjwSFCL82zNZGga5rMZle2uGaznQ24iYgoyHOVbngc9Ohz6V6r4K+Fd94u+039s5t1t5I1WOUDyBJwXBIO7cAcEbMA7hyeRzauXKt2aNpe89g/Z8+Hk/iHXRqerws2mWhWWdpIwRPJwVh/3cYJHPykcAODX1JKaq+HdIstA0K10jT0K29sgVc9WPcn6n8B0GBU8rcE17WGo+yjbqeJiq/tZX6FSfvXCfFHwkPE+mRS2Vy1jrNg/n6deIxVo5AcgbhyASByOQQDzjB7iZutZ9w3Wu+MFNcrPHr2aLnwD+I3/CbeH5dP1hvJ8UaSfJ1OBkCFyCVEoA4wcYIGNrZ4AK586/bl+3/2R4X8v7T/AGf59z5+3Plebtj8vd23Y83bnnG7Heszx2mp+EvFNn8TPDSyNdWW2PVLWM4W6tv4t3B7AAkg4wrcbK9y1TT/AAt8WvhtCJgLrStThWe3lUr5tvJzhlIyFkQ5Ujn+JTkZB8+KeExCcldI9fL8W8TS5JfFG3zPivQYfB2j6NFrGtynXtUmRzb6NAWjhhPAV7mUYP8AeYRx8nAy65xVHxD4g8ReNdXt4p/MuWDeTp+m2cOIbcNgCKCFOFHCjAGTgZyea9W1L9mfXdMuZbrUvF/hyy0KKUeZfXDvG6RE4DFGUIG5Hy+ZjPG6mRfEjwH8MrKSw+F2k/2xrDx+XceINSQjdkhiI04bbyRj5BlFJ8zqfYjiITlzUk6k/wAF/l+vc69E+78/8v6Xmeh/APwRD8IvD2qeLviBfWGlXV4giRJJQTBEuXKZBw7uVB2KGPyDGSSB7b4c1rTPEOiWutaNeR3lhdJvhmTOGGSCMHkEEEEHkEEHmvz81fVvF3j/AMRI97PqWv6rNlYokQyNgAsVjjUYUcE4UAdTXuX7GnjWW21O+8AalKVWXdc2AkOCsi/62IA88qN+OMbHPU1w43BVFF1ZyvLquyNYycXZv/M8I/bC+GB8F+Np5bC3ZdMnBubIgEgQsTujz6xtkYyTtKk9a8Ar9Qf2ovA0fjP4X3kkNusuo6SrXduNoJdAP3sXQkhkydo6siV+ZWs2Tafqc1o2SEb5Se6nkH8q8gxw/wC5qSo9N16dV8n+ZTooooO0K0fDdh/aOsQwMuYwd8vH8I6/n0/Gs6vd/wBjXwQPFPxN043Fv5lpDL9ruN0asvkwkNgg9VeQohHvQc2LqOFJqO70Xq/8tz7l+Avg8eCvhhpelSxGO/nT7XfgrhvPkAJUjJGVAVOOuzPeuX+J/wC0F4Z8HeIJNCs7GfW7y2cJeGCVUihbncm453OuOQBgZwTkED0nx5qVzo3gbXtYsygurHTbi5h3jK70iZlyO4yBXwX4NtvCOqTXcHi3XNT0i4mdDbX0VqLmFPvGQzJuDnPygFc8k5FehgcNCrzTqXsu2+oJKlFU47Jf1/wT6ZhvfhH8fpJbFrG/tNdhiLrL5HlXSRKVy3mLujZMsFAcnqcAHmvEvil8D/FvgpJNQt0/tzRUXcb20jO6NQpJMkfJQAKTuBKgYywJxXp3wd8NnwJ8NvGHinw5qVh4t124gSDT/wCxE+0ywBsbCyFdytudXeMjgRDr28V+GfxI8VfD/WIm0+8uHsVl/wBJ0yWQiGUEjcNpyEc7QN4GRjuMg9mE9pGc/q0rxXR9f8iFJ7x9f6XX8Oh1/wCzlYax441tfCer28OreFLKMzXEd9Gzi0ywIEEikNE7suNqsARvJVsYr7Ju7i2srOa6upore2gjaSWWRgqRooyWJPAAAJzVHQ9C0LSZry80bS7Kyk1GQTXMlvCqGZscMcde5+rMepJPlX7UniO8OlaZ8O9Clxq3iSUJMVY5htVPzFtp3BWPBOCCiSg15eIre3qc0Y2v0HUnHC0pVWv66I4bwxdXHxE+JOo/EnUIXWwgJs9ChkTaUiUkbyM4J+Zs8sNzvj7or0hN5FUvDuj2mjaPa6VYx7Le2iEacAE46scAAknJJ7kk1rxRV69KEaMFE+WipTblJ6siVGPU09YvrVpIqlWL2odQ3jSKQh9qDDV8RUhiqfaF+yKUUfNWo46cseG6VYjSplMuFMakYFSrH7VKiVIqVi5HTGBX8ummP2q5sppSkpD5Cg8XFQSR1oulQSJwa0jIylTMqaPrVKaPg1ryp1qjOnWumnM4atMx54+tVo/lcitK4TrWdMNpzXdTd1Y8urHldzQtnrRt3rFt5KNZ1mDR9JlvpsMUGI484Mjnoo/z0ye1cuJcacHObskd2BjOvUjSpq8m7JHSi4SJGdnUBRkktgDjOSewxyT2AzWp4ctobNLnxPqMuyFYisBcbQEzlpMHu5CgD0VRzXz14X0zUPEV1faveahcW9rIH+1Tq+wPGQQ+SOMEjaFPGAxxgGr/AIz+JetatoP9kyshsLckhoYxHNcxhSFyMbAc8cBVG48ZAr4+WcU6lnUXKnsfpUeFq+HjL2L9o1a9lt5Lv+fkQ/Ej4vXtvrcV6I7edReCWCJosmKJOCd67TlgQuCRlCQwZWIbyzxt4k8GeMdHmji0hoNThCW9pIEUIsaDqoXG1uB8uTEAxCRhiXri/FGoald63O05aKeUgE9RGuM4GOOOAMYHcYrv/gJ8P28U62puFYaVZlWuyY8hzncsWfunPVgc8HlecjT2kpv3N2cDiqd/aaJbnDeGPAXivWPFcGk6DYXkcs6GZDIhjAgBzvYngKeMFsAkgDJIz92eENGh8OeGLDRYWRxawqjyLGIxI/8AE20dMnJ7nnkk8m6hRAAiqoACjA7DoKRpPevVo4fk1erPFr4v2mi0Q93qrM/WiSTtVeRia64xOCcyKd6z52zkCrkiE1Xkj611U7I4at2ZVzEk0ckU8aSxSKVdHXKsDwQQeorC+AWtP4F+It98N9Qmb+yNVJvNEkkYYSTHzRdzyARyRzGMDMldRLH1rhPi3odzf+H11bTHeHVtGkF7ZyxnDqVILAH1+UMMd1WoxlFVaV1ujnoVpYasqi6fkdX+154I1PxF4WsNb0dby6uNNm8uWyiLv5qSEKGWMZG9WwOBkhjk4UV5j8OP2bvE+u2wv/E10vh62dN0ULR+bctkAqWTICDk5DHcCpBUda+m/hd4st/G3gTS/EcIRHuYsXEa9Ipl+WRcZJxuBxnkgg96wfiL8ZfBXgbUJdM1ae/n1KLYXtLa0YvtYZDBn2oRj0Y88dQa83D4vERp+xpfhufZJxkudPR/ifHF1J4x8E3+teDlmvNNnuJVgvoYAVacLuCgMBuKMHJwDtYMDzxXtv7MXwe8T6V4ss/G3iK3bSobVJfs1pLxPKzxlMsn8C4duDhsgcY5qLxR+1JNJK//AAjfhK2jkjciG61GYyExnrmNNu0nA6ORx3rzXxN8b/iXr3mpJ4knsIHk3rFp6i38v0UOv7zHsWNepKGLr03HkUb7vuTa2v8AwPv/AOGPu2vzX/a68Ajwb8Rr6G1gMdkXE9phSB9nlJKgcnhG3x5PJIzX1J+xx45u9YsdZ8Maxfz3d7byfb7eSeVpJHjcgSDJ6BXKnrkmU+lRftzeC01vwFaeIooQZbCQ21y4ReIZfuux6nbIFAHrITXhVqMqNR05bozxTtFVlvB/hs/w1+4/PGinSo8UjRyKVdCVYHqCOoptZHcncBzwK/QL9gzwiml+DtU8QSxp5s8iWMLGMghYwHkZWPVXdxn3j/L4Q8LW32rX7SM52q/mHjP3ef6Y/Gv1W+DOgHwz8LPDujPFLDNFZJJPHL95JpMySKfo7sPwoOOfv4mMekVf5vRfqRfEP4g+B/CtxDovi+/jhXUbaQmN7dpkaPIUq6qCcNlgMjB2t+Pz/wCN/wBm/UJYf7b+Huq2ur6Zcxie2tppAkpRsFQjn5HBBJyxTjHU1xv7UHiL/hIPjHqojlEltpgXT4fk2lfLz5gPriVpOfTFO8f/ABm1rxHoXhzTdKtX8M/2KpAOnXjojtsCIUHDRhV3ADc3Dnmvcw2ExFOMJ0X8W/byLblJ3Xy/r8dvQ43UdM8W+BtcQ3dtq3h/Uoy3ky/PA5AyrNG4xuHUblJBz1rovDFr4p+MfxG0qw1W8mvZljSG5vBEqtDaxnLOxVcFgGIDNklioJ5Few6z8W9Ah/Z0gtLTxFFrviTybWC4h1KDz3aViJJRIsq4kQKHTf8AMM7eckGu5/Ze19/Evgi/1M+G9A0FBqDQrHpFp9nSUqiEsy85PzAZyeh6Y5KuNqezdSVNJ7X+XZ67EK1R9Nevy29bHrHSvmXwbeHx78U/EnxClbzrGCX+zdH3chYl6soblCVIbtzK/vXq37R/iceF/hDrFxHIqXd8n9n22cgl5chiCOjCMSMD6qK5T4c6D/wjvg3TNIZdssMAM43Bv3rfM/I6jcSB7YrzsFDmnzPoedm1XmnGkumr/T9ToYY/arcUdNhSrcSYFehKRyU4CRx8VKsdSRpUqpWLkdUYEHl0hjq1tpClTzF8hTKY7VLEtSMlEYp3JUbMkRakVc0iDmpQKzbN4oZtFIVqbbxTCKSZViuy8VXkXvVxh1qvIOtaRZjJFGZetUZ161oyjg1RnHBrops4qqMydeKzbhetatwOtZ1wOSK76TPJrxIYBXneuXUvjHxOmlWkjDT7cEuyj5tmQCyjuzkqiDuWXpkmtf4h639js/7JtW33NyNrquS208BRj+JumOeM8cg1Z0eK38C+EH1W4Jlv5D8vI+a5wyYBB5SMbkBzyfNYZGyvlM+xyxFR4aL9yOsn+n9dfNH6Lwbk7wtFY6pH95PSC8usvn08tdUyl8RNQj0PS4PCWmMEn2q1+0T5GcYEQ74AwOi8ZOPnNedXSSPpt1e7kS2tUBnnnYKgB4A5PJ7ADn6cV0Phu3l1ibU9Z1y5kj0bTYJNQ1WZAFZ41ySi9AXcgqoyO+OleTePfE0vjLxFNq1/Yw2tuv7vT9NhG2CzhAwq4H3nxgs3GT6AAD5qlhnjJutU0j0R9pj80WV0lhaSvN6t+v8AWi6Ioyr4evtTaW88SyW2QeY9NZ92B0XaQGye+cY717J8A/iV4d0SL/hGr3VkEcsheJ3txCsJO5jud2BYYHGRx0ya8fstQumRl3BYlJKheNpOSB9Pz6CtSy0VfEN+bC/sgJJAQLgxFZAR059h26evevdoNUmnDofE4qpLFRaqdT7OtLqK7to7m2njnglUNHJGwZXB6EEcEVNgmvmT4BeJNQ8DePJfBeuXDXlnqmx7SWOVSitkjzDlhgYBDd/l7gDP1EFr3KNZVI36nzlbDulK26INntTSlWdopCtapmHIUmTrioJE4q864qIxbjWkZGUoGc0RPamGD2rU8j2pDB7Voqpk6Bwf7P8Aef8ACGfFXxB8Op28vT9TH9p6QpwoDY+dFHJPyjGSekB45rW/ab+Fb+NG07xDZ6ppGkyWETQ31zqU7RR+Rnch3AEDaxfqBnf14rmPjWlz4dvfDnxD06KRrjQr9PtAiOwyW7n5lZ+oUkbMc/6017t4p0jTPGvge90l5YprHVrPEU6qJFG4bo5VHQ4O1x7gV5MpSw9bmg7HrZbJulKl1jt89v1R8CyDSNB8WXMe2y8UadbtLHExaaGK4+UhHO0q4AJDEAjOMZI5M2k6T4i8d+IhZ6Hoy3V4yDEFlbJDHGgwoLYAVR0BdjySMkk16z8MP2bde1a4+1+NZX0SwRmX7NE6vcy47gjKouT1OSdv3cENXvZ1z4W/CrSW0hNR0fQ4oWUyWkTmW4LMOGdF3SsSAPmIPAHOK9avj6cWvZLnn3/yXf0O3li7Sf3v9Ezkvgb8Ebb4fXY8Ta7q/wBp1iOKRdsEhS1gQjBJJwZDgdWwoz90kBq9R8daBD4o8G6t4en8sLf2kkKvIm4RuQdj49Vbaw9xXxt+0j470jx141gvdAuNRfT7a2EJW5ysbSBmzJGpY4DKUHRT8vIr6/8Ahf4hHir4eaHr5lWWW7s0NwyptHnL8soA7AOrD8K83F0ayjGtVesvwNI2leLWjv8APoflV48099P8SXEckRiZ/naNlIKtkhgQeh3A/nWDXv37bPhg6F8WNVmSKZYbq5+2RM4z5gnXe7A+glEij6V4DXCZ4KT9ioveOn3aHpH7O3h9PEfxI03TJlleG6vLe2mWP73lPIN7A9sKpNfqfXwJ+wDost58T7a/BVBYw3N22erpsEAH/fUufwr69/aH1WfR/gt4mu7ZVaR7UW2G/uzOsTH6hXJ/CqhFykorqTQfvVannb7l/nc8x8e6t+zX4k1a+XU7iO2vzvD6jp1tOm6QsSzjy1KSMTk72Vgc9TXJp8BvD3i2ym1H4YfECy1OJSn+i3yFZIVORmRlG5SSpwDEM4PpmvJ/COk+E9Ttpxrvi2bQbtd3kh9La4gcYGMuj71JORjYccHJzgegfsjavpeifEy+u9W1jT9MtTpUsZlvJ1iRyZYiFDOQM8Zx1wpr3p0pYanJ0qkrx6NafLoPmSert+Hlft96Oa8VfBv4j+HSWu/DF3dQbmCzWIFypC/xEJllXHdgK+xPgp4ffwx8KvD2jzLKk6WglnSVcOkspMjoR/ss5X8K6y0uLe7tkubWeKeCQZSSNwysPUEcGpa8vE46piYqM+h0xjre54H+0Lctrvxd8D+Csyi2t92rXakbopAC2wMvt5Ui5P8Az1rr4BzXnWh3Ca/+0L4915XmRLAx6WkbnI+XCOR6DdATj/br0eAcV04SPLSv3PmKk/a15z8/y0LcC1biWq8HSrcQ4pyZ1U0SxrUqrmmoKlArFs6YoQKKQqKlC8UhGKVy7EDCowMNU7jioW4OaqJnJEsfWpFNQoakU5pNFxZLketMNJmkLAVKRVxj9agk71Kxrwz9prx7r3hvwzd6bb6Lm2v2MAvln+Tyio3KcYZZCSRt6YGcnkBuagrsmNN1HZHscv3TVGfoa8b+F934i0TwPaTrY6rDZvGJEjubhZmVWAPABIRRyMFUPByAevRf8LU0SC4+zar5sEmdpYRNgH0/+vVwxME7S0Ma2DqfZ1Oyn71h6/qEOladNfTYbaMRpnBkc9FH+emT2rEuvit4BWSKI+II2eZgsax28rknPT5VPqK5e91m2+IXjqy8L2Fy8EI5kjk/dybdm9yoPViowByBznHOHj8w+r0G6TvN6K2u/V+gZPlH13GKOI92mtXfS6XReb8ul30L3w80ibXtWm8SanK6xAs8czDBjA4aYE9CCPLj9G3MOYiK5X4g+J4vEGu+dakQafafubOJFK7YxgBgOAM4HpworrvjFrsGiaRH4M0YpHPKo+2CKViYo1HyxAnBIx8vYn5iQS5NeNapqEcEbBEUGY/KeCQCe3bPb25/D4fEppewTu92+7P17ByV/rDVla0V2X9f1qauq+JTH8N/FOixOxS7NjJPujBGyO4BBLdeCVH4nt05TWYLMmN4WYQCIFQvLdgCf0/L1qtpWt3Njqb3heSWGaOS2ubZpDieCQFZUJ7bgeuMg4YcgGob1Jlt/OheW90+NdwmUGR7dcj5JiACCMqN2Npzxg5A9HCx5aSguh8rm8ZTxDrNaP8AQ3/CdhAJ2clnYdEJw2ehBGM/h29ea9g8HWMU13CgB2vII054JJIx+ORz714p4Y1W2jmDPdWoVANx89E2gDHU9+Acj+tekeF/iVY6a8NvodlPrusuGENtDA7BXyOTtG7jnoO3Uda64L3lc8l/CaXxF0Oy0f44eBrc+XNfXM0k9xDhnLQtwgGeMHbKAueM9ACK+i1FeT/DDwDf3XiVviT45mhvvEF/GssNuYHRdP7BArgHeqKq5IyOQCcbm9aSvWw0Wk5PqeRipxlJJdBMU0ipqaF3V0JnLYh2ZNPWKrEcdTLFScyo0yn5VIYqv+V7U0xUlMr2RyvjrQE8Q+ENV0VkjZ7u2dIvMztWTGY2P0YKfwqT9l3xD/wkHwa0oSSmS50wtp03ybQvl48sD1xE0fPrmuheP2rzr9nqU6J8U/iJ4MmuFVTdpqdnbIMIiSZLkenyyQL+Fc2J1sxYf91iYvvdfqvyPJ/2nvEXjix+JOq+H7rxHqx0d0V7WBW8iKSCQbtpVMCQK25NzZJ2cmuG8KfDHx74ojWbRvC+oTQPH5kdxKoghkXOMrJIVVvoCa+5/Ew8K6OsnjHX7bTLeTToMHUp4FMsMeThVfBbksQFXklsAEnnx/Xv2o/Cdski6NoOr6jMrlR55S3jcD+IMC7YPuoNd+Fxlb2ahQp6rd2PTtyvf8Ls8t8T/s9eJ/DfgTUvEepajaTXNoImisLGJ5mkDOqtliF2ld2eAwwDzXtf7JNv4m034e3ejeI9I1TTxa3zNZ/bYjFmNwCVRWw2A4ZskYO/jPOPOtY/aq1iWJRpHhGwtJP4jdXbzj8AoT+denfAf40WfxElm0jULJNN1yCPzRGjlorhBgMyZ5UgnlCSccgnnE4v67Ki/bR0ve+mn3DXxJ3dv6/rb8TyP/goX4fSS00fXUWXfLaTW0z9VAhYSxj2J3yfl7V8P1+mX7Y+ktqXwYmuQyhNOv4LmRT/ABK26HH5zA/hX5oTRvFM8Ugw6MVYehBxXkGVD3a9SPez+/T9D7W/4J3aPGF1vVXY+fbWUMKD/ZnkeQ/+ilr6I+M/gOX4h+Eo/D8etNpCi7S4klFv53mKqsNhXcvdg2c/w9K8l/YE0r7P8OdV1Rsb57iC1P8A2yhDf+1q+kKqMnGSkt0LBR5qF31bf4s+QdT/AGYfGMc9yNL1zQb+KE4UNLJFKTjIUrsKqcEHlu9cXrHwU+KGlWrXNx4Su5YwcYtZI7hz7hI2Zv0rtfjHZ6Vq/wAadS1XQviJYaJri3YgeG8Se08h4o1jylwgZOdnVimOlc9FcfFeeZLeT4nW8CJkCVvG9vgjPU7Zyx/EV7tPGYhRTdRa901+S1E6/K9/6+79TQ/Zs8JeI7D45aMdW0HULBbWC4uJBeWrxEJ5TIGAYD+N0/OvsyR0jjaSRlRFBLMxwAB1Jrzj9na01u18DXI17xZbeKLiTUHeO8g1B7xUTy4x5fmN6MGOBkfN15NdJ8VZXh+F3iuaNyjpot4ysDyCIXwa8rGVnWquTt20Nqb5IOb9f6+48G/Z7N3deFdR1rUPnutU1Sa6eYjmTO0En/gYf9a9UgPFeefA+F7f4YaNHIMMUkcfRpXYfoRXoFua9KnHlpRXkfK4d6amhB0q3F0qlA1W4j2rGSPSpstJUoqBDxUqt2NYtHVFkoIxSMaaDSE1Ni7iN0qGSpGNRHLHiriZSY1GxUqtTVip/lU9BJMN3vTS1KYzUbIaEkNtiO1cR8W7bR5fCk82tt/oCuiTxBEImV2ClSSjMOCeUw3uMZHZOGrzv48+KYfDPgv7FbW39oeIdeVrHTbJI3eQJIGR32juw+RT1+YlSfmFRWmoR8y8PBzn5HO6D4BuNM+1ah8NvFsFjptnEJJbDWHY2UY2hnJJJkgXa/mHknccMqDFeY+PPG/hS98IrfpYLp+tRuU/svY0kUycKSkgUBNoOeQOdw2nIYd54e+FPm3cR8Rapq11eRQg6rItxtivJpCHKcKCyjAO7cd24H5GVlGP4z+CHhPWNans/DN7/YepCHzBA7eZAztu2jaxDLk8ZQtgdEODjk5ajhzPY7faUva+z67/APDnz5rt7pN1GkumpLHJk7o3XDL16EZ/DrjHat7wX4v0HQPCd/aPoUieJYt/9m6tbzGKSEuNr72BBOMDA+YFSy4G5y1fxt8PPFHhUs+t2EL2vmlI7y2nSSOccnehB3FSB1I46HByBzEdlPNE4jxLIMYTH7zB9B1OS3bPTJxWMKkYXOnl5lob8fjXUrm+kvtW8u6muJCZZsBGYk8nCkL0OMYA96bc6ml/LhJPu8BW4c4Hcew/AY+tc5PG7yFWiVHBKkKuOfTHrT7azkmmhhTLSS7digZznnof5d/xGeaWFpSfMlZnp0szxFNcsndef+ZsyPsXgZJ4HPt1+gpto00EyzoSsuQyt1PXrz3P+eDX078EPhJpZ8CwHxv4ahkvUv2uLZbgMJUj2oqrIOMjKMdjZGG6cnPc+K/hh4R1jQbiwtNE03S7h1JhubS0jiZHwcE7V5HYg9icYOCNY5fU9ndMzee0fapSTt+R8nacj31zNf3kNvcO0is8s9rG7O3UZ3A5zjkc8cd6+rPg3c6FfeD7e80jS7PTpFJiuobeLYqTDBbH+y2VYezDPNfMkdm9nPPZSIYZrX5ZYm+8jA4II7HPavSfglr6aP4xWzdo1tdU228jAbR5gz5T/mSmOMmQZ6V5+XY508Soz2enoevnmURrYF1KXxR106rr/mfRiHinqaro1Sqc19a0fm8WTLk+tTxJUcK1chWspOx0QjcdHHUqoPSnItSqtYuR0RiRbKaU9qs7aaVqeYrlKjx8cV5PbyDRP2udMFtb4Gv6E8Vw57sm9sj3xbxivX2WvH/jFdSaX8ZfhXf2y4ll1KW1dx1KSNDGRn6SN+ZpVHeJy1/d5Z9mvzsW/wBtOWWP4T2KRyOiyazCsgViA6+VMcH1GQD9QK+Y9N0nwYfD0F9qvi+9h1CRm32Flo5naIBiAWd5Y1JIGeCeD65Ffd/j7wzpni/wlf8Ah/V9wtbmPmRThomU7lcH1BAPoeh4Jr5W1D9nHX4L6VIfGHhNrUORHJPdPHIyZ4JQIQDjtuP1rvwGKpQpOnObjrfTr+DPRqKzd27PscNeTfCu1hgFlY+MdVmHMrTXdvZIfoojmP8A49W/+zfJbTftC6LLplq9rbNJdGKGabzWjT7PLwXAG4gd8CuwtP2ePDsYibUvirpMZ4MscUUf5K7S/qV/CvV/hX4Z+E3w7nnk0XxPptzqF3iNrm71SB5dhI/dqF2gKWAPTJPUnAxpXx1BU5RhJybVtdv6+RCSvv8Ae0dJ8dtMh1X4OeKrWckKmmyXIx/ehHmr+qCvyt8SQtDr16jdTMX/AAb5h/Ov118U6aNY8MarpDYxfWU1sc/7aFf61+TvizT7ifxBcyoAVbZj/vgV4ZM5KGKTezi/wa/zPv79iJQvwn1JR0Gtygf9+IK92rw79ikAfCa/I76zNn/v1DVf9ob4xeKPh543tNJ0az0m5tbjTUuD9rhdmDmWVTgq68YVa1pUpVpqEN2TgJcuFp+aOi8a/ADwB4m1O41Ro9S029uZpLi4ltLonzpHJYlhIHA5JOF21xWm/sq6RHcFtR8X31xDu4SCzWJsemSzc++K5zRf2qPEUTn+2fC+lXi9haSyW5/8eMldBpP7Vemy3YXVfB13a2/eS2vlncf8BZEH616Ko5hSVle3rc6Fyro19/6aHt/w98JaZ4I8LW/h3SJLmS1gZ3D3DK0jFmLEkqAO+OnQCue/aMu2svgl4nmU4LWqxfg8iof/AEKtz4b+N9D8e+Hf7b0F7jyFlaGWOePZJFIACVYZIPDKcgkc9c5A5f8AamBPwH8R4/6dv/SqKvLnzcz5t+pOJklh5uPZ/kch8OiB4G0EAAf8S23/APRa11Vu1cl8PAf+EH0H/sG2/wD6KWupgVq+ht7iPkaDZowtVuJ6oQqatwq2K5pI9Km2XI2qVWqsimpVVqxaOmLZMGoLVHtak2mpsXzMeMsamjjpsKVbjXAqZSsXCPUasYp2welSotO21lzGyiVyg9KieOrhWuE8R/FHwnofiVtCvZrkyx4E88UW+KFj/CxB3EjjO0HGcdQQDnS3Dkb2N3V7uw02yuL/AFS4W10+1hae6ncNtWNcZGR/EcgAZyc8ZxXzj4JOqfFL4qyfEjVAI7SzukTR7Ry5HyHciKSMAKuJHIAz8oOPMJH0Bdr4U8feGrmwM1rq+l3KBZ445SCAeQG2kMh49jVXwx4R0vwzAbfTDcfZ1LiCKV9ywK7bmVeASCecsWbgDOAAInSdWSd9C4VVRg1bUjmji0vTTxJKV7A7pJpGOABk5Z2YgDJySR3NeP8AxJ1+8Hjq08AeEI4bjX7nMeu39uN+XfG6FXGCqIECZwNoDlh94n3C+hdtssEphuYtzQS43COQoyh9p4bG7IByMgHtXgs2hWvwk8Ma3rOpX8Gq6zckw2k0tuN90ZAdyKhcsOkYYn5QoKo2+Q4vF8yiktjHA8jnJyfvMrfF1rObVtJh0zzr+9lnEOmxm6Li5bcBJdOwc5aRtmCpyQE3HsuloHwv0Tx9o1vrGqw3dkklpEqSoyi4llGS8pOCu0k7VGPuovQ5ApfBzwXeX0ba7r08k+o6qjNMJQS1tatzgHsZcsAOnllztZZRj3q2RI4VjjUKiqFVQOAB0Fc+Fwqqv2klp+Zti8W6X7uD1/I+fNU/Z81eC0EdtqdlrSoVO6aAQzkBj+7DEnavJO4ODz06Vv8AwW+Cy+G/FL61q9io+zYNmssqTHdzg4AOCvBBBGDjr29vj6VKnSuiOCpwnzRb9Ohi8fVnDllb16ihfamkVKOlMbvXUmctj5E/aK099J+KeoSJaiGC8EdwmwYDhkwzZHOS4l/KuQt9Z1C3EU0c2JFIaKXOXQqeHDZznPPPTAx0r2f9qPTWvNf02bcmyOyYYZep8w985HbpXjJ0LUHUvGsMg6tiQLjOePmx6dq+Pxrpxryj2Z+n5SqtTBU520at+n6H2V4b1RdX0DT9VSPy1vLaOcITnbvUNjPtnFbEHSvN/gFMX+GWm28hYzWzzQyBv4T5rMB9NrLXpNv0r6+jP2lKM+6R+Y4ij7DE1KX8ra/EvQCrkI4qnAauxdKymbU9ieMVMgqKOpkPGKwZ1RHU1hxTqRulJFEDivJvj/Glvqnw/wBYcf8AHn4otVP0Ztx/9F1609eSftLhj4e8LBfvHxRaY+uyWnL4WceL/hv+up6h8Tre4u/hr4otbSCW4uJtHu44ookLPI5hcBVA5JJIAAr4V/4V54/P/MkeJv8AwVT/APxNfoZRWmExs8LfkSd+56MoPm5os/Nyz0LW7zWJNHs9H1C51KNmWSzitneZSv3gUA3AjHPHFWH0jWNA8QWMGtaVf6ZcGSOVYru3eF2XfgMAwBxkEZ9jXpfxq+E3jy2+Iutarp+hX2qWOo3811bz2UfmHEjF9pVcsu0ttyQM4JFQ/Cr4LeOdV8Y6Xc6x4eurDSoLuOW8lvf3RMancVCn5ySBtGBgEjOBXvSxsZU+ZzjZrbre3qZOU3pp6dT7Wr8wpLaGRy7JknrX6e1+Zc4AnkC9AxA/OvlkePn7a9m15/ofYH7Epz8KdS5/5jcuP+/EFZv7VPjW08N+IdOsG8FeGtauLiyEn2vVLXzmRN7Dy1wVYDOT97+I8Uv7B2oRXPwq1C1B/fJqC3Dj/ZkgiA/WNq9U8f8AgvwDrd3b6/4ysLOVrFNkc93dNFEi5Jww3BCMk/eBrWhOEKilNXX3HpYOH+ywXY+E/EusprV4J4dE0rSV6eTp8TIhP/AmY/rW34f+FnxD1yVY9P8ACGrYdPMWS4gNvGy9QQ8m1T+dfXPjnxN4O+FXgQeKND8O6a8F/LHHbppcUUEdyXUurGRFxt2qSGw3b1rw2+/aj8avcSmz0PQIICT5ayRyyOo92EgBP/ARXtUMRWqq+HpJLu3f/I1VNKV0tfv/ABZ0f7CzPs8YIWYoDZFRnjJ8/J/QflXrv7QNk2ofBfxRAgJK2Jn/AAjYSH9Frkv2bvi7d/EC41LR9asbC01K0jW4hNmrKs0OQrZUk4KsV5zzvHAxk+kfEq0nvvhx4msbZC89xpF1FEo/iZoXAH5mvIxnP7eXOrMpxboSi9Xr+J5L8NSkvgPQGQhh/Z0C5HqIwD+oNdbAlcD8BHM3wt0dmbcyiVPpiZwB+WK9Ft1r1FO8E/I+Xw8bpMmgjq3ElNhWrUSVzykenTgEcdTLHT404qVVrFyOmMCER+1IY6s7aQrU8xXKRQrViMVEowamjpSKiiZBT8CmpT6yN0ef/Gvx7b+C/D2y3uI11i9BSzQgNsH8UhB67ew5yexAbHyrLdG5uGllnMssuZJJHbJLHJO4nqa9c+Nupaz4C03xj4o1m1l1LWfEEraTpM0cTS2enaZtBBJZdqyMxJZCfmdQQCASfljS/Fd/Aipcn7RCmByTu6jj36E9icnmsJ3kbwikj1O0u77TZvtmm3U1vdJkrLBKVOCMcMp443dD9c16X4K+NWoi+t9N8RRreNJIIt8UeyfLHj5cAOc4ACgH/eJrxDQvE2nPIl3EYS8Zybe5QMG68c8NwMnHTNekfDqLwxceKbbWmv7e3tEkRYIbpgf9IIO2NXPytj7y/wAQ2jgdTMZyhsEqcZ6M+gdN1/SdVlnt7O7Q3MBAmt3+WWInOAyHkZAyPUc1BrWn2Wo2r2t/aw3UDdUlQMOhHfvgnmsPWbHTNSjje6to7iRFYQzI2yWEEclJFIZc9PlIzVVJvENjuNnOmrwLkm3uWCTKMkkLIBtOBhVVgvqz120cZp+8Wn9dDz6+Abd6b1/rqdFpdrBZxGKEPgn5mkkaR2OMZZmJJPHUmtKE8VyOj+LtLurv7DdCfTL/AL2l7H5ch5I+XPEgyD8yFl966iCRWXcpDA9wa74Tpzj+7eh5cqdWnL94nf8ArqX4mqVTVRGqZXqWjSMifNITUe+kL8UrF8x4p+0cxbV7JccLZk5+sv8A+qvLIc7MZJPA69cdK7v4v6oNQ8aX0YMpjtwlujGPhSmWYY7jJJ/+tXEQ4XoTnHUcfWvzvM6iniqjXf8ALQ/auHaMqWX0oy7X+/X9T2T9n0sPDGpq2fl1RgAe37mH/wCvXqlueK87+DtvDb+C4pImDG4uJnkI6blcxn/0WK762f3r7zL4OODpp9kfkWc1VPM68l/M/wAzUgarsLVmwtVuJ/erkjGnIvoalVqqxvUitWDR0xkWd9NLVFvpC1TYvmFZq8k+PdxHJ4l+HGkSH5brxNbyEeoV1U/+jK9Wd8V5F8ULePWvjp8MNIjkAuLa7nvnHokZSQfn5DD8KJq0WcmJbcLLq0vxR658SYruf4deJYbCKWa7k0m6WCOJCzvIYXChQOSScYAr4CttT8S+Gr6S2tr/AFbRruBykkUc0kDxsOoIBBBFfdnxr1258N/CrxBrNlO0F1BbbYZV6o7sEUj3BYV8VeLPiN4v8VWC2niG+tdRRF2JLLp1v5yDIOFlEe9ckDOCM9678pjL3moprTff5HfVaU9NXbb7yJPiH8QN4K+N/ExI6D+1Jz+m6uh0T40/FdHisbPxXcStK6onnW8MzZJwOXQnvXm1eyfA/wCL/jqx8W6H4buNWOqaZf38Fm0d+DK0SySIhKPkOCF4AJKjP3a9PF4dRg5RpxtbtZkTg0m0rL8fwZ9n1+ZBYZOSM1+l2p3kWn6ZdX85xFbQvM/+6oJP6Cvyh8Ra09prM9uN2E29PdQf618qjgzbDSxM4QjvZv8AI+tv+CeF/BLpXiG28wCV7ezZE9RGZkY/mV/MV2f7bmn28ngLRNUYH7Rb6n9njP8AsyROzfrEteIf8E+dZhtviB9hmyGu7G5tIcdC4ZJ+f+Ao9fWPx58H3fjf4bXmh6dHC+oGaGW1Mr7FVhIAzE/7hetsLUVOtGT6NHZhValKC+zJ/nf8j5h8f/E7S/EnwL8MeDBBdjWNLliM8hjUQ+XFHLEoDZyWKtGemOvNcp4Y1nwFplvGdX8Fahrt15eJDLrRgh3c8qkcQYDp1c16dpn7LXi2S8VNS8Q6Fb2/8T25lmcf8BZEH/j1dXo/7KukxXO7V/F97eQf3LWzW3b/AL6ZnH6V7SxGDpR5Izdr30uv8tDVQ7XPOP2R9VFj8bILWGEiPU7S4tsE5KKF84c8f88gPxr7Try/4efA3wX4J8Qw69psurXd/Bu8l7u4UiPcpU4CKoPDEc5616hXlY6vCvV54Xt5m1NNXufMn7PcL6VpviHwvdTiS80fWZoJVHRQMLkexZHr1q3Fea29v/wjf7Sni3SBCtvaa5ax6nbljzK/G8r9Xac/8Br022rooS5qSPmqUOSTh2bX4luEVchHFVYe1XIamR6NNEyCpVFMjqVawZ0RQYpCKkppqbl2IWFKhpWqINg1S1Rnsy0jU8NVZWp2+psWpC3kMF3azWt1DFPbzIY5YpEDI6MCCrA8EEHBBrxL4ifs1eAvEcst7ovneGb58n/RFD2xYnqYTwOOAEZB7V7WXpjNihRuP2jWx+f/AMRPgj4/8ERS3uoaWuoaXCRvvtPfzUUYLEsuA6AAHLMoUHHPIzR8B/EbV/DmmSaO9tZarobStLPpt1CpEhbYHZX+9krGBhtyjrtr7+1O/tLCzlvL66gtbaIZkmmkCIg9Sx4FeAfFZP2fde1OaLVNXsrDVpCJJL3SY2JcsdxLMiNG5OcksC3uKmVG2qZccRfRq/ocX4V8beH59g8NeI7jwrdGNT/ZutfvdPc7GOEk3fuwDwPmQcABM8V6Gvja40ebyvGWiXWjgNj7dBm4tD8wUEuAGjyT/Gqjg8mvBPEvwuvTcXj+DNUtfFlhatiVLLC3kGMA+ZbkBicsQNu7oScdKw/DHjjxT4PkFpZajcLDC+2TT7lN8KkNll8tuUOdwJXaeetc8o8u6sbRfN8Lue+fHe+k1rwvp8Wjv59q05na4gckLtBVeRxg7jwfSvKLP4leOvCSJFaXpuLcP8yyrnaqn7uP4RjPTgZ/LKn+I162ri+07T7fRh5SiWGxLKjODlmI9CSeDx6knJMl5430bUoXfWdIaS6blLi12x78ZOJFPyt25GDwKlXT0LcbrU9u+Cfxpj8RG6tfE88NnMJB9nlZNqEEcqWHHGCcnHX3r21ZAe9fGGnDTr7SLe5tWi2tkNFGTuhOc4Jxjnt1r6t8ESAeDdFHpp8H/ota9LBVJTTi+h4+YUo02px0udJ5nv8ArWR4u1uLQ9AudQYjzFXbCvBLSHoACRn1x7VbaZVUszKABkknpXzr8ZviF/bWrJp+jXINpEQqSAZV89WB+oH0x2OanMcR9Wou3xPb/P5G+R4F4/EpS+COsv8AL5mIZludRa4lRyzHe2TgEk55z0GSOSf58Pz5SFXb5F+dx0PHUfXr/TrzzumatAW/0iMIFUgbeck55wfQn6/rXovwrtrfWPFUJjZGitM3UhUnnBXYp9PmwcHqAfQ18HTwdStWjSXV2P2GvmVLC4WpXe0U392y/Q9m8NWbaXoVhYSeV5sMCLKYxhWkx87D6tk/jW5byYrIMvz1bglr9R9ioQUVsj+fvrDqVHOT1bubcEnvVuKT3rHhl96uRS+9c0oHdTqGpHJUyy+9ZscvvUqy+9YOB1RqF/zD60hl96p+b700y+9JQL9oWHkry3Q1t9e/a5D5dJPDugkn0d24/LbdfmK9GaX3rg/2YVbW/Evj7xu0kdxBfamtnZzEfOI4gTj2BR4f++fassRpGxkn7StCPnf7v6R0n7S3jTV/BHw4XUdCm+z6hdX0VrFP5av5WQ7k7WBByIyvIP3q+fdO/aN8dJZLZ6xZ6Frse4F2vLPDMO4wjKo+u016f+2L4r1DQofDNhYjTJ4riSee4t72wgulJTywh2yq2378gyMHk81896p4w0nVRcte+AvDcNxLbtGk9h9otjHIVIWQIsvlcHnGzB6cV3YDDKdG8qXMm976/p+Z6UnJyeja9bHsU/xl+DbrZTSfCqxlnnjDXudNtT5Ld1ViP3nfk7cjHQ5A9D+GC/Bn4g3Kaz4b8M2VnqelzRz+SbUW0sDK+Y3xGdjDK54J7ZxnFfJHhlPCUlrep4ludbtrghfscun28Uyqed3mI7oT2xhh0PXPHrf7EsMrfEzV7hY2MKaO6M/YM00JA/EK35U8VgadGjJxumvud2KMVHRrXrpvqfSHxjuYrT4TeLJppRGp0e6jVv8AaaJlUfixA/Gvyn8VTCfxDeOvQPs/75AX+lfpV+1tqUFh8EtStpSwk1C5t7aHH94SCU/+OxNX5kXs32m8nuCMGWRnx6ZJNeIJe9i35R/N/wDAPWv2S/EDaD8XNFuBPHGov4UYyfdWKUmGVj6YV+tfpP4ksJtU8OanpltdvZzXlpLBHcISGhZ0KhwRzkE5/CvyR8F3X2bxBCCwVJgYmz79B+YFfrH4D1xfEvgrRtfHlBr+yinkWJsqkjKN6A/7LZH4UCprlr1IPZ2f6P8AJHxT8E/iddfDbX9S1BrCXVIb238qS2Nz5IMgcFZC21skDeOn8ZrqfEn7S/j7UEli0qDStGQybo5IoDLMq/3SZCUP12D8K7nV/wBma41vxfrWr3nie2sLS81GW4t7e1szIRE7ltpJZQpAOOAw7+1XtY+EHwf+Hy2Fz4ng1LULLUbxbMXN5eELbSFGdSwiCfIQjZY5xxnjJHtzxOAb9pKN5O3psWk1HZ/kr/I+cvEvj/xr4j+0LrXifVLuGc5ltzcMsB/7ZLhAPoK+9/BWpT6z4N0XV7tFjub2wguJkUYCu8YZh+BJFM8OeGPDGhDzvD+haVp5kjVTLaWqI0idssoy34k1tVwYvEwr2UIKKRrCFnc8G/aatxoHjbwP8QlEccUF0dNv5nJOInBK4X2U3ByO+K7q3OKufG3wu3i/4Xa3osMRku2g860CqCxmjO9FXPQsV2Z9GNcR8FdfHij4c6ZfvJ5l1Cn2W7Jfc3mx8ZY+rLtf/gdGFna8WePiqXJiW/5lf7tH+h3EJq5CaooCvWrMTVtJGlN2LqGpVNVo2qVWrFo6IsmBpCaYGpC1SkVzAxqCQ09mqvI3WtIozkx6SY708S1QZ8GvGP2mvHV7oWmR6Ja3GoWUd3EHmubEDzim4gopJG3hTkg559jlySirsmm3OXKjt/HPxf8ACHhe/wD7I+0XOta2W2jS9Ji+0XAOcENg7VI7hiGx2NcfJrHxi8YsCG07wDpjkHy4wLy/ZSCGUsw2LnqCArDjrg58a8E/FTQvD8Etl4Z8IWujqYyxuJ5Tc3FyQejEBcHqRklRjtXB+LPiZ418SJJa6j4gvBblZFeCAiCNlPVWCAbxjj5s9frXPKb6HfCjFbnvPiS0+FfgqSSfxpr974l1pEAZb+7e8unIUsqlM4QEH5d+Bz15Jryr4h/Ge61KCfSPCGkWvh3S3UxtJCii5lXJHLLgICu35Vzjn5iDXlARnO7AVcgZPAFCCNgEdiMnrjp1z/So5maqKR2nwV8az+C/GkF9uJtZ/wB1dJ/fQ/1HbtnBOcV9W+NvCHhPxzpiS6pYQ3BlhBt72IbJ0UglSr9cfMSFOVz1Br4jeIxQQ3kJyCxDfLwjA8Dnrxg/jX1H+z541tdX8KR6LdX8P2+1JWKJ5R5kkeM8Anc2OcntkV14GcZS9nLVM8rNacoQ9tDRo808d/BbVdKnlPhye71OJXO2CW3KtswpUq6kq3LODnYcqTtwQa8s1G2vNPupLW/tbi0vEwHimiMbr0IJBwc9DyPevuK6lx3r58+PGvLf+J0sQiSRWce3aynBYnJJzwRwMYpZlhYYSn7RPd6IrIsbWzKs6LWiV2/67nm2ga2lnCI2tmVVJIdDneePvZPX1P04r7R8Is9r4S0qK5RoJIrKESJJgNGwQZB9x0r498LXNro+vWerx2KStZyLIkchYx7x0Y4OeDg49a7DxV8Tde8SwfYp2Wxhx+8igyuSD05yTx69PTjnjw2PpUIym9W9kepjMkxOKqRpqyit3/kjrfi98VJNVkuPD3hqZo7BMpeXY4M55BRD2TI5PVugwoJbyuDzRKZ2IDYOAcjORjjHTg8U20jw8asPlxwM5BHXFbVrBCyCRIzH2YjJHU8dcnOPX8OK8PGYyVabnM+yy3LKeDoqlSWn5lO2tzLEoCrF1BPPzcepPPb0AzX0T8LPDK+F/DeyZQL+7bzbk5zj+6nQdAfzLdq474U+Dma8j8Raih8iM7rGJxlnPaQjsB/D6nB4AGfV1Oa+jyDLpRX1mqt9vTv8z4XjHPIVJfUaDul8T8+3y6+foPLHNWIJcd6rUA46V9K43Pg4yaZrwzcVaim96w4pcd6tRT+prCdI7Kdc2o5vepln96yEn96kWaud0jrjXNXzqaZ/es7zvekM3ualUi/bmX8TdfOg+A9Z1RJHjmitmWF0GSsr/Ih/BmU1037Ovh//AIRz4O6DausYuLqD7dOyqVLNMd67s/xKhRT/ALteSfE2E+L/AB14R+HMeSl9di8vsMUYW6Bs4bpnYsxxzyq19NjgYFeZi37/ACrod+VR9pUlVfTT9X+h4D+1nq/h7SNT8NPrfg2z8QxTrOJ2lkmt5VRduxY54yAPmZiQQ3A6DOa47QvDP7O3jQm5tdd1TwnMF+exur1IlX3DzBw2cdnz6gV0X7QWn/FrT/Gl94h0aJ9X8LSwRRmwEa3UARQCyzWzAg/OGbeAcAj5h28Rh1X4bandCbWfC+t6Q7IBJ/Y2oI0G/nLLFOjMo/2fNI9MV3YSm3TXI3/26/zWn4Hc7870/r8H+Nj0qH9njQtb+1Dwf8UdH1eaMbkgREk2jP8AG8cjEdRzt716n+zb8Ltd+G667/bl5pty2om38oWbuwUR+ZnJZF67x09KxP2RfDXhq3s9c8U6Bd6heRXEy2MRv7JIJoQgDuAUkcMrb4/7vKdK96rlxOKrO9KUm15qxtSjzJSf9fn+Z8wf8FAfEDWXhHRtGjnjVZWnvJB/GroojiPsCZZPy9q+B6+l/wBvTxKup/E670+JoSllFDYKUOd4UGV8+hWSQqf92vmiuEywvvTqVO7t92n53HwSPDMk0Z2vGwZT6EHIr9Hf2JvFKa38LJtIMgMmlXG6JNmCsE+ZEJPcl/O+gAr836+nP2D/ABqNG+IEGkXM4S21FWsHDSEKHY74Wx0LFwYx6bzQGJ/d1IVfOz9H/wAGx99149+1he6NH8OorG8mQ6pJeRy6fB1Zip2yOR2URu/PqVHUivYK8k1j4H2fiXWJtb8W+LNYv9Smbk2kcVvCiAnbGqOshVRk4G7uSckknKtGUoOMd33PUwdWnSxNOdXm5U0/dtfTVWu1r59N9dn4R4I8cfEi3isvCnhbXL5lkfyrWzSCGVuf4VZ0LKoAJ+8AoyflAyPqf4Y+GNT8N6I41zX9Q1rVrthLdSXF5LLFEe0cKuflUZPOAWPJwNqr4xr3w3v/AIb/ABO8OeItEkkuNBk1a2heeQAvZCWRY3WQgAbSrsFfgc7W52mT6SZlRSzMFVRkknAArDB06kE/aN32PRz3FYHFYmMsFTUI2va2qbbun0W2iWlrfJa+e/DUH/CA/H7XPBz/ALvSPEinU9LUcJHJ8xdFVflQcSL64jj9RXsPhXxx4V8U6pqGneHtat9Rn08IbjyclAGzgq2MOOOqkgZHPNcZ+014Vu9Y8Ew+JdGJTXPC839o2jgAnYpBkABO3gKr8gk+XtA+au+LcJXPl8bD2lP2kNXHX/Nfd+J1pi4phQr0qh8P/Eln4w8H6f4gswFW6iBkiBz5Ug4dMkDOGBGcDIwehraePiuxTuYKKkrorI+OKmV+OtQyJio9xWqsmLmcS5vpC9VPMoMlLkH7QmeT3qCR+tRtJUMknvVxiZSmEr8GvH/2n9Og1DwXbXTtHHcWtyBFIQxIDA7gMcD7qkk4wFPPY+qzSdeayNcsNP1Wzaz1O0iuoCclJFyM88+3Uj8TVzoupBxRjTxKpVFJnwTN5lldkKm2VSwK7sgD/wDUT/8AWrS8MWVhf+ItLNzHJJZy3SxyxLGS8pJ4TK4I3NtXcCCN2a9g+L/wX1y91m51Twrb2t5bTsD9lMwjlQk5ON2E2joOQcHoeSeJs/g78SraORE8MmRXOGV7u2Ax358zNcEsPUjdWPXhi6M435l95sWkVnqD6lZXHh7S7PS4N4sXWJvOuCJFClwSVHyFmO1U5GAAOKrx/DPS9an/ANE82xkYkr5Ryp5H8J7fQjvXoXg/4Z+PBbN/wlusaZfL5amNcu91nBJVpsDnO0ZYS4AwuK6zwLp+nLqTWUcV6s8H+sW406eFVIHIDsuxuTwdxJHTvXJOhXpu7R008RQqJ8rR4df/AAF8c21nM+kiw1OCVgFCzCOQAA/NiTAHUjhj1/LlNS8EeKvDt6GvrA2UkTAl0uI2APBGGEmPToePqK+uPG/iW28P6U/75GkYERqGA+vPYD9K+WviB4mn1jVJAjtJCeZSg3FEJxjHQdcdjz2zWUq7i+VHZSw3tI80tEdtafFVtP8AAsdvc3Uepa3uaMFZQxSIAAOzL1Yk49e5zjnZ+HXw9PjLStU1qa7TTLCwXM0+3e97csNxQDIVeo+m5Rg548GtLJhdJEFZopJFUsg5YZ7A9Pr2/n6v4L8a6voFtc6PDsu9MvHfz7GYnyZd4CknBDKQFUhlII21hjsU68oe1d0kejleWvB0av1aNptp/wDDGBqNjILuOyiSG9SdsQSh9qscleM5wd2Rnt19DXM6hp06J59gJGt0/wBYjrgp83p0HXv9M+vrug+LtP0WO4bQ/B5S4mlZvMn1DzmjUrgIuVX5QBwSWIyc5zXJ6XY3R1Brm7kWR5XZ5VXjdnJPTgDv/SvPniKdFXg/kethMFi8Q3HEJ+T0ucTp+plWdSevUNw3fIJ7nPr1wOnFex/DHwW2pWsOr6xBJBat80NuzczDszcDC+3frwOvnvibw1FGJL2xTYCMuMA7D64x9319OvI4Hq/wf8cPrlt/YusuI9YtxgbjzcKBncP9rHJ9RyM849fJYYLGVk6nyXS/n/Wv5+FxTVzXLMJKNH5tb27r9X0/FelxYVQqgAAYAHTFSqfSq6hh2NSBse1ffOPY/HYz7kwb1oLVHu+lIW+lTyl848HmrEecdarRcmrUdRIunqTRg+tWIxxUUfSrCjiueTO2CFApJpIoIXmmkSOKNSzu5wqgckknoKeK4D4x6jfXVvp/gbQf3ms+IZhbhVJzHDnDM2OVU9CSCNok9KwqVFCLkzXZG7+zHpsviHxN4l+KF5E6R3kh0/S1dSpEC7SzYOR/DGMqT8yyCveqyPBnh+x8K+FdO8PaauLaxgWJWwAXPVnOONzMSx9ya5L4t638SfDsD6r4V03R9W0xFHmxNaTSXUPHLbVkHmLkdVGRkcEAsPnpz3kz6vB0PYUo0+vXZavzdlbzZ2niTWdP8P6Fea1qk4hs7SMySN3PYKo7sxwoHUkgDk1z2iaF4P8AGOg6Z4p1HwboUlzqtlDeObiximkXzED7S5TLYzjPevlz4h/FDxR470+0stZ/s6G1t5POSOxheNZGK4DNudycAnGCB8xznjH0f8A/F+g654B0XRrG9T+09K02C3u7OQhZVMaKhcDPzISAQwyPmAOGyBzUcXCrNxg9j3cyyHF4CjSrYmNlO+mjSty2bauveu7K+yv6dxoulaZounrp+kWFtYWiMzLDBGERSxJOAOByTTtZ1C10nSL3Vb5zHaWVu9xOwGSqIpZjgdeAat14t+2J4tj8O/CeXTVnEdzrEvknDlWWBPnlYY6jhUI9JK6dzxq9VUaUp9j4A+Lmu3Wv+M7y/vGU3E8r3E+1dq+bKxdiB6ciuQqa9uHurya5fhpXLkemT0qGgWGpeypRg91+fUK6H4e6vcaN4otbm2uJLeXzF8uSNiGjkBBRhjoQwHPbNc9QDg5HBoKrUlVpuD6n68fDrxLB4v8AA+keJLcKovrZXkRc4jlHyyIM8na4Zc98Zrfr5M/YJ+IaXdtd+Dr2dQ1wDd2gJA/fKAJkHOclQrgDoFc19IfEvSdY1vwJq2maBqc+marLDm1uIZCjB1YMF3AgqG27SewY9elNK7M8PWc6V38S0fqjmfi18XvBngq1udOv5E1fU2jZDpcGHPKniYn5UU8Ag5bDZCkV8q/FH4u+LvHsslve3ZsdJLfJp1qxWMjcCPMPWQjapy3AIyAuap+APhd408aalLaaVpUsEdvK0NzdXitFDA69UYkZ3DIyoBYZ5GKn1/SNZ+D/AMWYUmSC7n0y4jurWSWDMV1FnKsAw46EEjJVgdrZUGvocLhsNRlyxanO1/L/ACByUvP8v+D/AFsVfhj4o1T4b/EKx1ia2uYQgVby1dGRpraQBiNpK5ypV1ycZCHkV996fd22oWFvf2UyT2tzEs0MqHKujDKsPYgg18D/ABl8eL8Q/Fy+IBo0WkkWqW5iSXzC+0sd7NtXJ+bHTooHavqT9nXxJplp4G8NeCtU1mA+JTYPdLZNNvkEDOzxDPIB8pkYJncF5xgVzZnTcowqyVpPdDhO0tev9ficv4ejPwk+NE/hKUFPCniuT7RpDYYrb3JIUxdgOSE43HBhJI+avaWWsf4x+BbT4geB7rQ5isd2v7+wnYkCKdQdpOM/KclTweCSBkAjkvgd43uvEGlXPhzxHtt/FehMba/gdvnlCnaJupzzwxBI3c8BlFeXTl0OLk9hUdN/C9V+q/VeXod9KvGaqSL1q844NVJRXVBhNFOTioWkx1qxL0NUp+9bx1OSbsDzVgeM/FGn+GNIOp6iJ3jMgjVIU3MzHJxyQBwCckgceuAdKVypNeH/ALUczPaaPGJdgKXBYbuvMRGfxFRjKjw9CVRbq34uxvldCOMxkKE3o7/gm/0Ol/4XR4dkUsul62R6iCMj/wBGVXPxl8NO2Bp+sk+ghj/+OV8yRyyRnMcjp/unFSR3MyBhvZlb7ysTg14azfErt9x9i+GMA90/vPppPjF4ZDFW0/WFIGSGjiX+clWIvi/4SyBLHqEWf70SN/6C5r5ls72eKBwsjoM8EHIPtgn9f8adHeTl2lVj8mPlKgjHv/8Aqo/tjE+QLhfAdn959URfFLwOyBn1Z4s9A9pLz+Smnn4meBi+w63tb/atZh/NK+XDqCC4jlRXPOXXAUZ9scipJL4o5iUN5QPzKsuQfccf0qlndddF+P8AmZ/6pYN/al96/wAj6evNV+HviAKb290C9IGxPtRj3gHsN/I/CvCPilb+ErLW7jTfC2mwRo4BubhppH85g2cKzMcLkY4wDgnn5SOcW+33BZJJgg5LM3zDse/NXdP063vIbmWUw+TDh2LXKROy+oUnc2RjgfQA1hicyliI8rik+/U6cBkNPA1OdTbXRN6GLBaAXyGPCCMq4AX0x371rMHiv51mQRyhiWDJ9w5zgg9OeK0rC+0OHVbKO204Tqux553i5jA/5Zox5Zs4BLYAwwG4Yasi7uJL3UpLoMHlnkZiBwMknjPpj+deVVV+p9Dh5WvpY2bUqcDplic7cdePX1H4e9X7Q4DjjJx1HNYVjOECrJGwHQ/JgqcfToQPqMfns28wDvwz/LhiRyOevsegP8+a8uvTaPcwlZPRmpEvlYBRTkAsSobOeeMjjg1zXiHSGt5rfUNLYwzwMDAQcGNs/dB44J5XkbW46HI6KCZTEEAPQc7uDjP+OKdIiurRyIGVgVZWGQR3BFYUMTPD1OZHbisBTxlFwlv3PUfhprn/AAk/hWC+lUreREw3aFSpWRevBAxkEHA4Gcdq6Q2/qK8K8A6ufCfjZbmWUixuysN9lsAhsiOU5OBzkE9SQcAA19EWxt7u3W4tpUmiYZV1OQa/VMrzNYmim3r/AFqfz1xBkLwGKlFRtF/h5f5eRkNb+1RNCQe9bj2/tVeS364FetGsfOTwpmxxkVYj4qURY4NPEXtTc7ihSaFj6VYXpUMcZzVmOImsZNHVBMranf2mmadcajfTLDa28Zklc87VHJ4HJ+g5NY/7NugXXiPXdR+LOuwbWuy1rokLkOIIFJVnGeh4KZGM/vTjDiub120vPif8QYvh7pMk6aHp8izeIL2FxgAHiIHpuyMAHPzc7cRmvpK1isNLs7LTbcQWkCKttaQghRhUJCKO+FQnA7KfSvFxlfnfItkevlmG9pP2stlt5v8A4H5+hiXnj7wlZ+NU8HXet2sGsvHGyQO2AxckKm7oHPBCEgkOuAc101fDnx1+G/jrw5r99r+vu+tWl3M0r6tAh2ZL4AkX/lkeVAX7vIVScVq/CD4/eIfCIg0rxB5uuaIgVFDN/pFsuedjn74AJwjHsoBUVt/ZrnSVSjLm7o9uNSW7/wCCjrtf+Hz+Mv2kfEej2qGy0u3mhub+4gjH7sPBE5A4x5kjs+Cf9tsNtIPpWk/Ajwppd7De2Wr+IobqBt8U0d1HG6nBHDJGCMgkH1BIPBNdf8PvEHhLxPY3WueFbu3uPtsqzXu04lWQIsY8xDyp2xqBxghcjIOT09eMsNCEm3HW/wAzvnmGJr0I0Z1HyJWUU2o2vfa9m+7f5JDIUZIURpHlZVALuBuY+pwAMn2AFfAv7dXjw6549uNGtZ2a00zNhEAWA3qcztg9G34jPqEHWvsz4y+MYvA3w71PXt6C7CeTYo2PnuHyE4J+YDlyP7qtX5YeLdSbVNcnuDIZEU7EYnO7BOWz3ycnPvWx5Nb97WjSWy1f6L79fkZFFFFB2hRRRQB2nwd8WX/hPxlY6jYT+VPFOksJJO3zFPCnBGVYZUjuDiv1L8F+IbDxX4V07xFprE2t9CJFBOSh6Mhx3VgVPuDX5AqSpDKSCOQR2r7O/YW+KsaXL+DNWuUSHUJN1szsqiO7AAK9BxIoGOcblAAJY0HFP9xX5/sy0fr0fz2+4+xwAOgxXF/FvwL4O8ZaCT4tYWcVkN6aisywvbLkFvnYFdpxghgR34OCO1r4c/aI8Y+N9Z8a3/h/xQ6WVvp103k6dbOTAox8j5IBkJQghmA4Y4Cgla68Fh516toOzXU6aj+zbc5fx4vgez1F7TwU+qahbBWV73UCqhzuGDHGqqQMDGX67j8qkAnJ0nU9Z0jVbXxHYXFxb3kVyZIbvGcyrhjychj8wyDnIbkYNb83w28SxfDFPiEUtH0d5hHiObdKq7inmEAYC7xt67snpjmvSPhS+m/FX4YT/DDU0srXXtIR7nQLxgV3AsS6Ngepw2M5UhtpMeT7861OlT5l76vaTe5z+6tVrff/AIH6f0z6K+EPjqw+IHgy21u1xHcr+5vrfGPJnAG4Dk5U5BU5PBGeQQOM+O3gvWbbVbb4n+A4Yl8RaWv+nW4T/kIW4GCCB99goxjhivAO5UFeUfsyJP4L8aXl54i8WaN4fsT5lnd6ddX0fm3EqMVG5A37vYwJ3vjgkLkMSPrOwvLS/s4r2wuoLu1mXfFNDIHR19VYcEfSvncTSjSqNQd10Y3CGJpuDfo+vqcR4A8Xab408K22vaYwCyDbNCWy0EoA3Rt7jI+oIPetSY15T8SfCOs/DDxNc/EnwHA1xolwd2v6Kv3QuSTMg7KMk8cxkk8oWC974Y8R6V4o0KDWdGuRPazDvw0bd0YdmHp/MYNaUZKRwc8k3TqfEvx81/WhelNUpzzViVutUpm4NdkEc1SRk63q2maWiPqeo2dkshIQ3E6xhiOoG4jNfPX7ROsadqes2iaZeQ36i0AZ7eVZI0O8nqpPzccj0Ipvxwuf7W8d3hEsgNsRbR72BVQoBIAC5+8WPJPX2wOJWxe3c+aI7kZxhSVwfrXz2YZrCqpUbaJ7+h9vkfD8sO4Ypt8zW3qjn1hmY4WJyfZTVpLe7nwJEcYG0F42PH5HFbEun9CgZC3IG5SB+vH41F9muIkK+XAGP8Zbfx7AA4ryfaQfU+n9nPsZS28yoQbeQE9SU7flxT0jdlfzCyJnO0Act9O31q2xvs7DEXQHoowG5zjjHGakSCbB3Wkwyc5EWce3LU+aPcOWS6Ge0YIACEYHJ7mrEVrPIAkceSeRuYBjxzjpxVpYTHGzPBc4yMM0KgA/Unp7VE63G8um0E46Oi9OnQ8dKV4vqP3uxCLaYNsHlb895AMfritOxsQpCPKoV02tjA6HJ5OB1AGef6VTQytKv2kF1Awx8xWJ646t/LFTXF3OibYoBkcIWkDDGc8gH68dOfbmZWtoOF76l/xLdxW9mkcQPmsqpulGX2AEDOTxgYAHsBwBXOxmc4wvmgAdDuwO3TpT/s1xeTmS6uAHbuQSSfoKWTSLiLKujFj0O1gPyIoXKt2P35PYltbkxShWMkZ6lclec9v0P4VvafJIwkBVtqEkqP4Rjrz0/Xp+NYbaRKqI5TYGAO0cZHryc+varVraeQjqGXDcgMoYqfyH9axqqnJbm9F1I6pHV2cjl1Rcnb2xn64J4Iz2/wAc1eluLaKBHup0h+XPJyevTGO2fU+1cXFaLI5Es+0c4GMDPb1x+VSpCkCMw46BJEXIJHueR6/0rieHg3uehHG1orQ1NZure82QpG0lu6ujucbmG7HygZPYf44rpfgdql7ovi21sp5H+zXUot5Nsm9Zt2Qh5z0bHPXBPqc8ErfMZGyxBz9Tnua6L4eGWTx54dRZJD/xM7XGH4x5i5BGfTOPofw9LL6vsZxjHueHm9D61TnKerad/u/Q+rHt/aq8kPqK23h9qryQc9K+7jUPyGdExvs3OaQwEdK2Ps/saabfjpWirGX1czIYfauK+KPim/sp7bwb4UtpL7xVq48u3jiP/HuhzmQnscAkZwFALEgLg6PxQ8cW/g+2hsbG2OpeIr8hNP0+NSzMzHaGYLztzwAOWPA7lem+BXw4u/C0N14m8UzC98X6uN15MSG+zocHyVI47DO35eABwoJ5MTibLljuXQwzrT9nH5vt/wAFm78HvAGm/D3whDpNqqy30uJdQu+pnmxz16IOijsOepYn57/a/wBW8YHx1YrPZX2m6LYANpdwpG2WXq0odej5UAKTlQoOF3HPZftD/HO68N69b+HfBd3C99ZTB9TmaJZIwR/y789T/eK4I4AIO4Cn4Y/aM8L+JNNbQ/iR4djhhnCpNLFH9otX5J3NGcugBC4xvOeeMUYWhWpWr8nMj3eWEYKEVovu/rzPMLr47eNL34b3vg7UZYrtrmNbf+0XB8/yMEOjdnLDaNx5xuzuLBlpfDH4P+JfH3hjVdc0l7eFLNhHbJO237XKBlkU/wAOARyRglgMj5iO18dfA3TNZ06XxN8IdYttb08DdJpy3AeSInDbUbrkKw+STDgDqxOK8u8FeMfFvw68QSy6Tcz2FxHKI7yyuEPlyFGOY5YzjkfMOzLk4INerSlCdKX1O0ZbtP8Ar/gAtV7v9en9epf8D6L8QND+Kln4e0X7bofiV5xBhiUAUHcxfgh4sLvPDKyrnB4r73hV1hRZZPMcKAz7cbj3OO1c58OdUn8UeEdF8VatosGnaldWjMihhIyROwPyvjIWQJG+3/dByRWF8f8A4hQ/D3wBc38U8a6tdhoNORmXIcjmXBzlUHzHIIztBxurw8XiZYiSckk12K5404OrJ6f1+J8wft1/E3+0vEP/AAi2m3B+yaUWgO1iA9yeJW4POwYQcZDF+xr5KrU8T6q+r6vLcs7NGCVj3HJIz1PuTz+NZdchOFpyjFzn8UtX+i+SCiiig6gooooAK2PCGt3Gha1DeQTSxAOpLRuVZCDkOCOQynkHrWPRQRUpxqwcJbM/VL9n74jW/wARfAkN9JLGdWswsOoIrL8zY+WUAdFcAkcAAhgM7cnB/af+GR8aeGRrukwM+vaVESkcce5ruHOWi45LDllAzyWGMtkfFH7NvxS1DwB4xtrqIiaMDypIH4E8BILx57HgMp7EDOR8p/Srw5rOm+IdDtNa0e7ju7G7jEkMqHgjuD6EEEEHkEEHkVpSqSpTU47o5qE5STo1Pij17ro/8/M+RP2VfF91YeJ5vBF3p0uq6Fr+Y7i3EbSiFyu0yFACNhX5XyB8uCThcHnfH3jPS9OW98I/DWKTS/DpJivLwPm51YgFS0j9RFjIWMYBDMSMttX6k+JPh3S/C/wr8dXvhfRre3vdStLie9dAS0m4HzGJJyAqs7BRwOcAZNfKXwD8O+HPE3xGtLDxTqMNpp6I03lyPsF06kbYd2flznJ7kKQMEgj2aE6VaVTEyjorad33G4a3l/V/6/Ei8DfCfx34y0p9V0PRWexAfy555ViWZl42puI3cgjP3QQQSMV1H7LHj6+8NePrTw9PdSNoutTCB4D8ypcNhY5FHYltqHHBB5ztXH1Fd3tj4q8F6xovw88Safa3VrELOG4siGjtW2KVVdvAG07Qy52nOPmUgfKnwz8KTeDfG9z4m8fWU2n6V4Vn3TB1+a5vAN0EMPI8xydsmRlQoBYhSDSWM+tUqkatvJdb9BylbW/p6+X6n22QCMEZBr58+IvgnWfhdrNz48+HlsbjQZTv1rQlztjXnMsYHRRyeBmPrgpkLy3gP9pTVE8d3k3iuAHw9qEo8uKFdz6cOilTgGRcAbgec/MuOVb6i0jUbDVtNg1LTLuG8s7hd8U0TBlcex/T2NeXWw9XDSXOrCrUYYmPK9Gtu6/rqeYeFfFOkeKtFi1bRrkSwuMOjcSQt3R17MPyPUEgg1bnk61z3xJ+EOo6ZrP/AAmXwpMVhqYOb3SSwS2vF/2RwFPquQOcgow+bG8FfEDT/EbyaddwyaTrsDtFcabc/LIGXO7bnBOMHIwCMHIxgnuwteNTR6M+fxKqUHy1F8+j/rseIeP3V/GerNIwy1/OC5ccASOAMfQDHT/DFiZVUbmUqQ2NpB5x69PT3rS+JVrInjDUwVJeS9mZcDAZWckY9Tkkfh7Vy7jbvykw246pjn354r4atTvUl6v8z9nwlS1CHovyNc743B3MrcHPIP8AnP8AKkcvuw5bI456ispLxly7T7MEEs3UY757YpYdUt5HEK3Fu5PdXAz78/8A1qx9jLodX1mEfidjXJleLITKr1KoO3qQKltnWV3iQqu/GwDknGQTgnA4yeufSqDXiOyjywyAbcsp59zg54/pSSXUQYCPy12nIZA3P581Hs2t0NVVLZmtbHy55CZBFtJG0Mw5/I/rTpHuD5m+WYFMHBLYx+PTt1//AF5LXqv87OuSeeCSeOv+e5qP7cARhCcfh/jU+ykzX2sUbEzGTd5zsjZPy5yAee3bnA/zwieaN3lwn5SSSU3ED0JxWbBeqG3+cqngkMpGD6jb6f1p0GoeTJg3LsgGAUyCO/HSj2cgVWJflYPDkDYM9AeCe+B09PTFQqpY4UEn0FMjvNyeb9rCcnq+Dz14HPb+VKt5A7N50+7JU5difYk45PfuKnkZSqJbEzSeUGiZHLbduHJG05z0/P8APNQyMHdmAAyc4HSq8t0hfCeSAp6qThvzNPm1IKdxNva56sH2Aj0OTjFWqcnsZutGOrJhFJnDLtO3cN3GR61G6qATKSjZyAFGCPUc/Ws59Ws2TyzqFscHG0SKM+5PQ/nUjywYAWZGRmG2RQTx9O+cg8Z/UVaoyW6M/rMJaJl6FTMjRQlmG4EqQq56gc5/yTj67/w1mhf4leHIo3UhNUgC88keYP19fw9K4WW/LW3ltMxTBOwEDLZ9uv44rufgjo+qat8TtAFhZyXKWV7DcTNGnyxQqwdndug4Bxk8k4HbO9Gi1Nepx4quvZS9GfZ7xcGq5i+bpWk6UwR9yK+wUz8zdMo+T7VwPxQ+INr4YKaLpFsdY8U3eEs9OhBcqzdGkC8gd9vVu2BlhneKPiZqXiHXl8G/CW3i1bVHyLrVSM2lkvTfuwVbHXccr0Chy2B2vwe+FmmeBLea/u5zrHiW9Je91SfLOSTkqmckLnknqx5PYLnOv0RzxhKu+Wlt1f8Al3f5GV8E/hZP4fvJvGnjOcap4zv8tJK5DLZKwwUTHG7HylhwB8i/LktT/aD+NEHgRRoWgG3vPEb7XkVxujtIzyC4B5dh0X0O48bd2z+0R471nwN4Ie70DT3uL2dvKN3hWjsFPAldepJPC5G3d949Ff4hvP7QuvM1a8+0z/aZ333Uu5vNl4Z8ufvN8wJ5z8wJ6115dglXfPUfu/mzvp04Uo+yhovxb/zff7vL134o6dafEjwlJ8VvC+kXNtd27iDxHaqpMauFGJ4zjDDBG8A5AKsQPmY+d6Po+g6j4V1K+k8Qx6Zq2nqJBZ3URKXqE4xC6gkSAkDYR0O7cFDbfpD9mb4o+HtY8M2nw81izsdPu4IPs0EflgQXyHOQQePMbJLA/fJJ6kivGv2hvhnN8P8AxY0ljC3/AAj+oMz2D7y3lH+KFiecrngnOVxySGx24WrJTeGm3Fp6enbz8hKLaWtv0f8AX4+tjz7RtW1TRr5b7R9Ru9PukBCzW0zRuAeoypBwa+g/g1b6j8adQa78e6BZaja6UVK62kQt55ZA6uLd9o2SptBBXblVbOQWGet/ZN0rwVqXwourRLaz1K9nuP8Aid291CknzBiYQUYHKbRlScjdvxyCB7P4d0TS/D2jwaPotlHZWNvnyoY84XJJPXk5JJ5rlx+NjOUoqFpJ79S1T9pq1p/X9eW3mWr26t7KznvbyeO3treNpZpZGCrGiglmJPQAAnNfm/8AtV/Fe48eeMJzbSSx2CDybSBn5hgHcgdHkPzN1IGFyQAa9x/bW+MsFtbTeBdFuYpYo2H9pSRncZJlOVgB6AKQGfvkBeCrA/ENzNLcTvPM5eRzuZj3NeQZf7zVt9iP4v8AyX5+hHRRRQdwUUUUAFFFFABRRRQA5GZHV0YqynIIOCD619Tfsg/HMeF7xtB1+TdpF3IDOR961kOAJ1HdDwHA5GAR02t8r1NZ3M1pdR3Nu5SRDkGg5sRRdS0oO0ls/wBH5M/YqaO01CweGaOC7tLmIq6MA8csbDBBHRlIP0INfJXxK/Zv8U2GtPN4Lii1fTJnJjha4SKa3HJ2t5hAYDgAg5PcDvH+yT+0DbRWdt4R8V3QTTwRHZ3krc2THpFIT/yyP8L/AMHQ/L9z7Arow+JqYeXNBhRqxrq+0lo11X9dD5h+BngDxv8ADLUr3xh4s1Sz8NaBbwsNQtpZVuDcoMbfljJAOSdpB37vlCkOQfK/jj8TL34jeJvtCpJa6PaZSwtXPzBT1d8cb2wM44AwMnGT63+2d/wm0sdmq2mPCMO1jLAxYtOeMzDA2YzhRyOc5ydq1v2afhnYaRpP/C0PG8aQW9vH9p06O5X5Y0Az9pZe5/uf99AE7DXqUa0IxeLq2cnokv6/pCWja/r1Zy2p/Az+xfgtN4w8Q6u2k60mJ0sp1+QxnhYSANwmY8jsPusByy838EPixq/w51ZoyJL/AEK5YG7sS3Q9PNiz91wBz2YcHorKvx1+Keo/EXXtkYe00GzcixtM8t282THVyO3RRwM/MzdXD8Kbvwj8A/EXjPxBbeRrlzBDHaW0i/PaQyTxo5YfwyOrEY6qpweSwG8nJULYnVzei7f1/wAAUrqLa33X+f8AwP8Agn1V4Q8S6L4r0OHWNBv4ry1kABKMC0bYBKOP4WAIyDzyK5j4qfCrw549jS6nD6ZrcAza6pagLKjAfLv6b1BAOCQRg7WXJr50/Y1t57j4tStHfXMEVtp0txJDG5CXHzJGFcA4IBk3DPdQa+hdN+NXw7v/ABfJ4ah16MTqdkd0422sz85VJc4J46nCtkBSxNePicK6NWUI62LmoVIuFWzPEvEZ8VeA5odM+Jmh22taQrLHa63HbrOnQ437hnODjBAb5WI39a3NLtfCWu2aXtnpujXcLAASRW0YI4zgkAFTyODgivpC7tre8tJrS7giuLeZDHLFKgZJFIwVYHggjgg14r40+ANqL+XW/hzq8nhnU2JZrViWtJTnOMclBnnGGXgAKKdDEU1pVgpLvZXPJxOBxtHXC1ZWXTmf4HN3PgPwbfRmO60GCVGOSpmlx+W7in2Pw48B2xzB4ask+o3fqcmsO88TeK/BVwln8RvDFzZRlxHHqdovmW8hPTkEjOAzEA7sfwCut8P+INI1u38/SdRt7tQAWCN8yZzjcp5XoeoFejSoYKov3aXpseXLNMdGVqs3fz/4JBJ8PvBsy4OiW6/7qgVQl+Engid9zWE49luGA/KuvhctV63WnPBUf5TelmWJe0vyOGi+DPgoqVW1u1B4IF0/P60+L4F+Az/y4Tf9/wB/8a9GgXirsK8Vyyw9JbI7qeMxD3l+R5onwL8DdrW4H/bw/wD8VTj8BfAjj5rWc/Wdz/7NXqca1Mq1i6NPsdUcRWf2jyT/AIZ6+Hh5bTnJ/wCujf40sf7PXw3By+lysPTzmFevBfWjaKXs4divbVO55bb/ALP/AMLj97w+zfW5k/oavWvwB+F0bbk8PMMf9PUuP/Qq9HgGDVyEVE4R7FwqT7nFad8Hfhza/d8L2cn/AF13P/M1pD4W/DwgBvBmiNj1tFP9K66IcVKgrCUY9jqhOS1TOZ0jwB4M0i7F5pPhrTdPuQMCW2hETgfVcGt9LeGNiyRKHIwWxyfqeprkvHnxW8DeDFlj1bW4Zb2PINjaETXG4AHaVBwhORjeVB9a4Q+Ifi98TD5XhPRh4J8PS8HVNQH+lSxn+KNSMjcjhhtGMrxKKlWWxz1cXHm5buUuy1f/AAPmd38RviF4U8C2vma9qKi5ZQ0VlBh7iUHOCEzwPlI3MQuRjOa85h0X4kfGTa+u+f4J8FOVcWcZzd3q5IIYkAgH5iNwC8oQj43V3Pw6+DXhbwnef2xeed4h8Qu/my6nqP7x/MJBLopyFO4ZDHc4yfmIre+IvxB8L+A9NF34gvwkrj9xaRAPcTcH7qZ6cEbjhQcAkEiqXNJ8qMvq86utd2XZfq/0X4mj4N8LaD4Q0RNH8PadFZWisWYLktIx6s7Hlm6ck9AAOABXjX7WHxQ1fwu1p4T8O3E1jeXdv9puryM4ZIizKqRsDlWJViTwQNuDycebeMP2k/HeqX27QBaaBaI2UjSJLiRhgcO8gIPIJG1V645xmvPfib42v/Hut2+t6pa20F7HaJbTG33BJSrOQ+CTtOGAIz1GeM4HrYTLKkakZVo+7/VrnTdJKKVl/X3f0ivd+DfFkPhCLxhcaPd/2JcNhbz7y/e27mGcqC3AYgAk8E19VfBX4e6nefBb/hGPiJp9p9iuW82ysxbiO5tVOTudh0kJJIGNy5IYnJVcT9kX4k2l/oMfgLVJ44tRsQx08uxzcwklinJ5ZMngY+TGB8rGsX9sjxd4s0/VrTwxbXQstCvLMyuYGIe5JJVkkPXaAPujg7uc8BSvKtiKyw7STT38iVFb212/4fyPLPjL8L9b+GuuK5aS50iaT/QtQQY56hHx91wBn3xkdCB6p8J/Gtt8X/C1z8L/AB1BLc6j5BksNUWEyEFBw7kfdkXP3yQHBKscn5/VvhRLD8RfgTpA8V2kWoR31q1vdLKS3neVI0YkLE5Dnyw+4HIbkY4rQ+FHw08P/DrTrm20jzbi4uZS0t3OAZWTJ2ISABhRjpjJycDOBjWxvPS5Kq9+L0Y1FyS7P8u3+X9XZ8Ffh5Y/DvwhHpsYhl1O4xJqN2i/62TsoJ52LkhRx1JwCxrj/wBp34x2vw90CXSdMnT+3ruEnzM8WURyPMPq56IvryegDb/x4+LOlfDTQTzDda7cxlrO0dsKi8jzpcHIjBB9CxBAxhmX82viR4x1Lxh4hutS1C8munmlMkksnBlc/wAWOgGOABgAcADpXnSk5tyluzKpNzfsKT9X2/4L/wCCZHiDVrjV9Qe5mZtmT5ak/dH+J7ms6iipOunTjTioRWiCiiigsKKKKACiiigAooooAKKKKALOmX1xp92tzbPtdeCD0YdwR3FfaP7KH7Qtutpa+E/Ft5tsF2xWd7M/NkegilJ6xf3X/g6H5f8AV/EtWNPvLiwuluLaQpIv5Eeh9RQcteg5P2lN2kvx8n/Wh+xN3bW17aS2l3BFc206GOWKVA6SIRgqwPBBHGDXhf7YOmeOdQ8MQy6ORL4YtU87UoLcHzi4JIkk/vRKMHA6HLNkAFfHf2Yf2kZtIW28OeKpZLjR0AjVzl5rFegZe7xDuvVR93OArfaWl6hY6pp8OoabdwXlpOu6KaFw6OPUEVpRqOlNTSvYKdWNdOO0luv63R8w/sy/CyK2hT4k+NFhs9Otk+0adHdEICByLl93CoOq56/e4AUt3X7YmpkfBu0axnSW21DU4EMkbBlkj8uSQEEcEEoproP2jfB/irxl4DTSPC11bIEmEtzZuTG10qglEV87RhsHawwTtO5dvzfKll8NPilqlxDoS+FtfCQvIYkuYnit4z1Yh5MRjOByD83GM8V6dFrE1ViKtRJp7eS7DbcXZvt8/T8rHMaPruraXp2o6fpl1JbxanGIbryhh5Ixn93u67TnkDg9816TD8LW8GfD648d+PovKlkjEWk6O2Q8lzIDsafj5QqguY+CduGK4Kt7z8Efgfo/gTbq2rvDq/iAqNspTMNqepEQIyWz/GcHA4C5bPhn7WPjf/hJviG2iWkmdO0EtbLx9+4J/fNyAeCAmOR8hIPzV1LE/Wq/sqKtF7vq1/WgnC+m1/6/pf8ADGZ8Mfjh4z8FCGya5/tnR4wqiyvGJMaDaMRSfeTCrgDlRk/LX098M/jL4L8cCK1tr3+zdWfANheEI7NxxG33ZOc4AO7AyVFfNvwHvfhPLpl/4d+IWnlbvUbhPI1GTIjhUABVDqd0R3FiT90jG44WvWfBf7OthoXxL03xHb64upaBaH7XBDKp84yjBi+ZMKyg4fdxnaF2kEmufHRw3NJOLjJbdmOLcXaK+X9bfI97uIYbi3kt7iKOaGVCkkbqGV1IwQQeCCO1eV+L/gF4E1m5N/pMNz4a1IMXSfTJNiB8YU+WcqACM4TYTzzXM/H347XHhLxNb6B4R+yXd5ZuW1Np4y8QJUhYeCCSM7mKkYIUZ+8K6/4D/FgfEu2v0k0OTTrrThH5zLKJIX3g4IOAVJKt8uDgD7xrznhasaaq290dSnSr+7ONzhLz4efGfwqD/Yer6V4ws02pHFdjybjnksdxA46cyt9KzZviZqHh7cPG3gPxBoYEnlJMIvMikYdcMwQH/gJavobQPE3h3Xy66Hr2mam0ahnW1uklZAehYKSR+Na1EcVVjpc895RRetKVvxX9fM8I0L4o+AtSlEUPiS1hfbuIulaAD23SALn6Guz0TVtJ1aMyaVqdlfovVradZQPxUmtvXPh14E1rzzqXhHRZpLg5lmFoiTMfXzFAbPvmuN1b9nX4XXtv5VtpN7pj/wDPW2vpGb/yKXH6VX1uT3RCwGIhtZ/ev8zrohUyDjNeeWX7OHhbTwTpnivxjZP2aG+iXB/4DEKfL8D9YziD4ueNY17Brt2x+TCl9YXY0jSxCWsPxR6IooIrz6L4G3kg8vUfip44uYj95FviufzLVVm/Zm8D3FwJ7vXPFV0+efOvImz7E+Vn9an23kVyYjpD8Ts9Q8VeGNKujbap4j0exmHWO4vY42/JmBrlNY+PXw20uKRo9Xn1KaNtphs7VyW9wzhUI/4FWzp3wE+FdmYnHhgXEkf8c95O+4/7S79p+mMV22heGPDehSvLonh/SdMkkXa72lnHCzD0JUDNS6rZcaGJfWK+9/5Hkf8AwtL4jeIg8fgL4V6gY2USQX2sN5MUid/lJVSfTbIak/4Vp8U/F5P/AAn3xDOnae7HdpmhpsDxOPmjZ8L06fMJR159fZdU1HT9KsnvtUvrWxtY8b57mVY41z6sxAFcb8Tviz4R+H06WmtzXcuoSRLNHZ2sBaRo2Zl37mwgGVPVs8dDUxjKb5Yq7L+qx/5ezb8tl9y/4I7wF8JPAfgzyptK0SKa+j2kX15++n3DPzKTwh552Bc10XizxR4f8KaYdR8RatbadbchTK3zOR2RRlnPsoJr5U8cftK+MdYD2/h61tvD1scfOuJ7g8EEb2G0A5B4UEY+9VXX7/W/GP7M8Ooaxb3t5e+H9ZGNTuhIxltZt6nErk+YwlKqQD8oVPx7Vl1SPK6uibS8zWLjSSjCNl/XQ+g/hl8aPCXjzxFd6Hp/2myu4/mtFuwqm8QDLFME/MOTt67fm7MF+Z/2m/CGp+GPiXdXd3c3N7ZasTc2dzPI8jbRgGJmbJJj+VRyfl2euB5vbfbrL7Nqtq81u0c+YLiJirJKm1sqw5DDKnP0r6b8MeJdP+PfwzuvBmvyQW3i+yj8+0mJ8tJ5EBCygAHGclXUAjDFlHQL3+w+oVVWp6w2fdf1/wAAfN13t/TX+X9X8s8I6/8AC+z+DOt6brHh0z+LbndDBPhnYnBaKZXOBEEYgMqnL4GdwJC5vwF8Cf8ACe+ORpd1bzNpkdtM95PGdvkZjZY2B7nzChC98HjANcTeWc2m6tNYanbyRzWs7Q3MO4BlZWIZc8gHII7198fBqx8H23w/0258EWa2+l3kQmDNgzO+SG81snc4bKnkgYwOAKvG1Fhab5Lvn1v0Xp/X5CUE3ZbPX+v8z43+I3w28X/DrWGkvLW4azhkV7bVbVW8luflO8fcfI+6cHI4yMEw+HPD/j74p6/FHC2p61Om2CS/vppJIrZMk/PK2dqjLNt6nnAJOD+gFFcX9rVLaxXN36mnsne9/wANfvMPwD4atPCHg3TPDdk2+KxgCGTBHmOSWd8EnG5yzYycZxXIfHf4taT8NNCPzQ3Wu3EZa0s2bCovI86XBysYIPoWIIGMMy89+0L8edI8AWM+l6LcW17rwBErE7orEer4+9J2EY+rdg359+PvGmseL9Yur/Uryed7iTfK8rZeU9i3sABhRwAAB0FeW3d3Zzzqym/Y0Om76L/N/wBMsfEzxzq3jLXbu/v76a6e4k3zTScNM3bjoqgABVGAABwMADkKKKR00aMaMeWP/D+bCiiig1CiiigAooooAKKKKACiiigAooooAKKKKAHxSSRSLJE7I6nKspwRXufwA+P+v+Ar37KZI57CZ1a4tJ2xDMRwWU/8spCONw4OBkHAFeE0UGFbDxq2ezWzW6/rsfrV8NfiH4Y8f6WbzQL3MsfFxZzYWeA/7S5PHPDDKnkZyCB1tfkl4F8da54T1W2vtPvrmGS3bMUsUhWSLjB2n0IOCp4I46E19qfBD9qXSNctodP8aslvcAKg1KCP5CcHmaMcoxI6qCpJPCgZoMY4mVJ8tfTz6P8Ay+enmezfGvxPfeEvhrq2saXbXE9+sRjtzFEXELMD+9bCsFVBlssNpICk/MK+EfDD6PH4jsZfEKXMulJOr3cduuZJIwcsi/MuC3TO4Yzntiv0asbu1vrOK8srmG6tpkDxTQuHR1PQqw4I9xXl/wATPgN4M8XmW8s4f7A1V+Tc2cY8tz6vFwp7nKlSSeSa9HAYunQUoTXxdVujecXK73TPl743v8PZfFkU/wAOWb+zprcSXC7JFRJizZVRIAQMbTgfLzx6D0nwV8WtR8Ffs6RW0s5bXLi6nt9CDx7ilsNuZzngqrmVVznJUDBVWxka3+zzq3hizvde8Ta9Yf2BYI0szWEcst1Io+6qxlAqljgFixVc5OQDXG/DzwtqvxS8e22kWypa2MKAylPljsrRT0Ud2546lnYsxyWavRk8PWpKPNeMNW3v10+Zi3qorp8t+iMW78Oa1N4Ml8dag0n2W51IWscs7Zku5GWR5HBJyQpUAsepbGSQcemfAbUJPD/wX+KWuv5qxyWtvaQPGcMsziWMEH2MyGuh/bJsLHQdA8EeHdHhjtNOtluglsh4UKIgpOeSeX5PJJJJJzXnS6x9g/ZoGjJLLDPqviiVyoHE0ENvCWBPoJGjP1FDm8Th432lJL0X9IGrKz7/AKfkN/Zn0Qa38Z9Cjlt5Zbezka9lKHHlmJS0bH28wRj8a7z46/HTWE8fJB8PvELxafp8LQSTRxI8VxMW+dl3Ah1ACgNjqGK5BBPjXhLXtS0eDU7PRY5vt+sW40/zIyS3ks4LoqgZLOVQZ9NwwS2RkajaT2GoXFhdKqXFtK0MoWRXAdSQcMpIPIPIJFdEsNCtinOrslovzf3v+rDUk5tP+rf1/Vj3u4/aH8f6NoHh6S5ttC1GXULN7p5pbaRWKi4lhwdjqobMLHIGPmHHBz7Z4a+KVjN8GYPiN4jgTToHSTMEDmRnZZGjCIDjLMV4HQZySACR8ofHqC40zxpaeGblYlbQdHsbD90MKzCBZHYfV5HP41h+I/Fl/qfhnRPC0U0kejaREfKt+ged2Z5JW9TudgvovQAls8Sy+FanCUVa9235ChKSS17/AIH01F+1H4EMSGXRvEiyEfMqQQsAfYmUZ/Ku6+FHxU8PfEeTUU0O01O2awEZl+2Rxpu37sbdjt/dOc46ivDfjR8ObT4efs96XYKYZ9UuNbgm1G6jXiR/InAVSeSi5IGcdScDcRXPfs2eMbfwTo/jjW59jPDp8LW8Tf8ALWbeVjXGQcbmGccgZPauZ4SjUoTq0r6Oy/Dy8y4Skm5Seif6HtfiH9o3wRoniDUdFu9M8QtcafdS2srR28JRnjcqSpMoJGRxkCu88d+LW8OfDq88X2mmSamtvbx3C2vm+UWRmUElsNjarFjwelfn1f3VzfX099ezPPc3MjTTSucs7sSWYnuSSTX6C6JYW/iL4T2WmXUkqW+p6HHBK8RAcJLAFJUkEZw3GQaWOwcMMqfnv+Ba5uW19bHztrX7U/iaW5VtG8NaRZwY+ZLt5LhifZlMYH5VF8Jfjl431j4q6LY+ItZWTSb678h7WK0iRd0ilIxuC78B2Q/eqn+1B8NfDngLTfDT+G7G4jSc3Ed3cSzNIZGXyymc8A4L/dA6V3/7Ev8AZUvgzWNtvanVrfUT5kvkr5oheNNgL4yV3LJxn1rpqxwqwrq06e+mvTz6ktNu3W/fyv8A0j5r8eX+o6j4v1SbU7+6vZ0uZIhJcTNIwVXIVcsScDsK9Y8BaND8cPC+keHb3WItM17wwjRfaGtldrnT2ACcAgsY3CryQAHzksTXCWUHht/jDqtr4uujZ6M93qEU9wI3cwsVlEbhUBJIkKHGMcc8ZrF8F+I77wV40s9e0meOaWxnOCoOyePlWX5hkKykjJAIzngjjtnTdSmo01aUUmn6rVGaSbatt/X9f8Oanxp8Dt8P/HtzoCSTT2nlxz2k8oUNLGw6kD0YOvbO3OK+op9Ti+KH7L9/ezb57uXSZDcJHtDm7t/m+6vTdJGrBf7rD1rjv2pLHTvG/wAJ9D+JWhESRWu3zGygYQTEKVcjJLJKFXaCcFnrF/Yp8Wi11nVPBl1MBHer9ss1ZgB5qDEigYyzMm09eBEa4K0pYjCRq/ag7P8Ar7vxK0el/L5Pb/I8Q0jxHLp3hTWvD39nWF1Bqz28jSzoWkt2hL7WiII2sfMYE88EjoTVTTbnWPD2o6frNk1zp9yuLizuApXcAxXcueGXcrKeoOCD3Fd78MvDklh+0BFoLaGPElpp2qy2d5G9r50YiEhgaZ1wQFUsGyeAQK+wfHvgXwx44srW08S6at2lrKJYWV2jdOm5QykEKwABGecA9QCOmvj6dGdlG6krvXuEPeu4pa7nyz4l024+N9vbeKfCumj/AISyHy7XX7ASKiP8pEV1GXwNpClWG7K4UYx8zfQvwD+HV78OPC1xpt/rP9oT3cwuJIok2wQPtCkISNzE4GWOMgLhRgk9xoWj6XoWmx6bo2n21hZx/dhgjCKD3OB1J7k8nvXB/Fn40eD/AIfQzW9zcjUdXjUn7BbOMxnaSDK/SMcDOcthgQpFeNVxUpw9kvhT0X/BG+SjHmqS/r9T0PULy00+ylvb+6gtLWFd0s08gREHqWPAH1r5L/aF/ajSK3m0bwLPLbwujLJf7SlxNnI/cg8xrj+M4bngKRz4b8bvj34m8e3rRTXaizjfdDawgrbQkDAZVJy78t8zZ6nHBxXjE80s8zSzSNJI33mY5JrlMv3uJ/uw/F/5L8fQu63q13qtyZbhsID8kYPyr/ifes+iig66dONOKjBWSCiiigsKKKKACiiigAooooAKKKKACiiigAooooAKKKKACiiigAqW2nmtplmt5WikXoynBqKigTSasz174RfHbxb4Eu1FlqDx27OGlgYeZbTH5cl4uxIUAumGxwMV9ifCr9pjwb4pggt9eZdDvX2p5xfzLR2OB9/rHySSHACgcsa/N2p7O7ubOYTWszxP6qevsfUexoOP6rKlrQlbyeq/4Hy+4/Yuzube8tIru0niuLeZBJFLE4ZHUjIZSOCCO4qtp+j6Tp13d3mn6ZZWlzeuHu5oIFR52GcF2Ayx+ZuTnqfWvzE+HHxq8Y+C5t2l6rd2isSXEBDRuduNzQvmNm98cdq+n/hz+17p98qweKNHSR+cz6Y21+gwPJkP1ywfHoKA+tcn8ePL57r7+nzsdb+078KPF/jjW7PXPDr2l1FaWS2/2F5vLlZ/MYllLYTGGGcsPu968F+JOl6/o3hLwlpGqaRqGnxWltcmUXFq8a/anupd+GIw2YkgPBIxivsjwf8AE3wJ4sZItE8S2M1y7bFtpWMM7NjOFjfDN9QCPeuvruw+PqUVGNrqOq/H/M0jFVPehK6+9Hyx+zx4BstC8CXvxg1mNL64s7O5udLszwqeSHzI2erkoQvZR83JI2+PfB7RG8R/FLw7pRt47mOW/je4ikPDwod8oP8AwBW+tfeev+HtH1zw9P4f1KyEmmXChZYI3aEEBg2MoQQMgdDz0PBNcT4L+CXgrwj41XxVow1FLmNXEFvLOHhh3rtJXK784JHzMepranmGlWU/ikrLy3G6cvW/9M+SfjjqFxqfxf8AFVxcnLpqc1uOf4ImMS/+OoKofEHwVrfgbVbTTNfjgjurmyjvAkUm/YrlhtY/3gVYHGRkcEjmvoDVf2Zry98S/wBs3PjCG/Nzf/ab5JLExFkaTdJtIdskgnGcfWt/9qb4Ya944Gjan4Ysba5vrNZYbhGlWOSSNipTBYhcKQ/BI+/XbSzKnCVKEX7qVn9wR50k30OL+IutDxN+yB4dvmKGezuoLWYCTeQ0QkiBY9dzLtbn+9Xz/odlqGr6ja6FpymWfULmKKKLIAeQkqmSeB988+5r3fQPhf8AEyH4NeJfBd74d8uae+tb7T4xcwHe2ds2XD4GFWPAJHfFav7NPwj8WeFviQ2ueLdAFrBb2Mv2Sb7ZFJtnYovSNyeY2lHIxz64qaOIpYehUSafvXX4W+4hawtb8Px/U8M+Knh+Hwr4+1Pw9buZI7AxxCQrgyHy1y+MnGTk496+5/hQxf4W+E3PVtFsyf8AvwlfOvx3+D/xA8R/FbWta0Hw/wDa9OumhaKX7ZAm4iFA3ys4I+YEcjtX0l8O9Pu9K+H/AId0vUIvJvLPSrW3uI9wbZIkSqwyCQcEHkHFceOrQqUaSTu0tfwLh8SSWya/I83/AGxNLmv/AIOtdRMoXTdRguZc91O6LA/4FKp/CvN/2HtV8nxT4i0Tys/a7KO68z08l9mPx8/9K+jfiN4Xt/GXgnU/DNzObdL6IKJgu7y3Vg6tjIzhlBxkZrz74NfA2D4eeJH13/hKLvUbgwtD5aWywRsjYyHBZy3IBGCOQKiliILCToy3buvwKlF82i7f8H8D5l1HQP8AhIfjpf8Ahz7SLT7dr81t5xTf5e6ZhnbkZ+mRXoXxU/Z2vvDPhG01Hw1caj4jvo5il9DFbDJRvuPHGuW4PDDLH5geADXvGjfB3wPpvi648VmxubzV5dQe/Se4uGxDIzFsKq7V2gnjcGPvXoNaVM0qc0fZuySWndgoSa10Pnr9nDwV43tPCeveE/GmjTWfhnV7Rmh8yaMTRSONjhU5ZSVwfmxtKDAyTXTfCn4B+HfBOq2+uT6nf6rq9uWMUwJt4kJ4yEUkk7SVIZmUgnivTte13RNAtVutc1ew0yBjtV7q4WIMcZwNxGT7DmvGfHX7UPgPQomGjRXOtyDbiRj9lt+ScjfIN2QBnhCD61xzxNSbk725t7GVSpRo/wASWv8AXRbnt9nY2Vm07Wdpb25uZTNOYowhlkIALtj7zEADJ54Fcd8RPiv4I8DB4tY1ZZr9P+YfaYluM8HBUHCcMCN5XI6Zr4r+Jv7UvjTxIr2tlqDWFowA8nTQ1up+996QkyHg4IyFOOleD6prmo6jlZ5ysR/5ZR/Kv/1+nfNc5Pta1TSlHlXd/ov87H0v8Y/2rvEGsiXT/DrnRrM8FLKbM78g/NPgbeh4jAPJBJFfM+r6zf6m3+ky4jByIk4Ufh3/ABrOooNKeFjGXPJ80u7/AE6L5BRRRQdIUUUUAFFFFABRRRQAUUUUAFFFFABRRRQAUUUUAFFFFABRRRQAUUUUAFFFFABRRRQAUUUUAadhr+q2eBHdu6DHySfOMDtzyB9MV6T4H+P/AI98LrDDY65qMEESGNIlm86BF9Fhl3IPrXkdFByzwdGT5rWfdaP8D7C8Iftk6vGYI9d07S7+MLtb5XtZnbszOC0Y/BR+Feo+HP2sPBF/bKb/AEjVILjdh1s3iuY0Hru3If8Ax2vzsooJ+r1Y/BUfzSf+T/E/Uyx+PPwqu2jRfFSRO4HyzWc6BT6Fim0fnXRx/EXwA4Ur438NfNjAOqQg/lur8mYdQv4UCQ3tzGo/hWVgP51ch8RazEu1b5yP9pVY/mRQH+1r+V/ev8z9ctP1rRtQUNYatYXYPQwXCPn8jWhX5DWfiTWZJdr3mR/1yT/CtqLVr9kJM/OP7i/4UGdTFV6WkoL73/8AIn6s3NzbWyb7m4ihX1kcKP1rDuvHXgm1k8q68Y+HoH/uyanCp/ItX5Z6lr2qwg+Xdbf+2a/4VnHxNrZGPt3/AJCT/CgqNXE1I3jGP3v/ACP1D1r4x/DLSWC3XjHTZCf+fQtdD84g1cnrv7THw102bZbvq+pxhcma2tAiD2Pmsh/Svzek1fVXYs2o3WT6SkD8hVOR3kcu7MzHqSck0FcuKlvJL5N/qfb/AIo/bJto4HTRNAsIZC/7ua6vGuAV9441Ug/8D/OvI/Gn7VPj/W/Oit9WuLKCRgfKsEW1C4/uyDMv4Fq+eqKA+qOX8Sbf4L8LfmdLrnjjxBq95Nd3V47XEzFpZnYySyE92diST71z08008hknlklc8bnYsfzNR0UG1LD0qXwRSCiiig2CiiigAooooAKKKKACiiigAooooAKKKKACiiigD//Z"/>
          <p:cNvSpPr>
            <a:spLocks noChangeAspect="1" noChangeArrowheads="1"/>
          </p:cNvSpPr>
          <p:nvPr/>
        </p:nvSpPr>
        <p:spPr bwMode="auto">
          <a:xfrm>
            <a:off x="728738" y="186887"/>
            <a:ext cx="290286" cy="122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5651" tIns="27825" rIns="55651" bIns="27825" numCol="1" anchor="t" anchorCtr="0" compatLnSpc="1">
            <a:prstTxWarp prst="textNoShape">
              <a:avLst/>
            </a:prstTxWarp>
          </a:bodyPr>
          <a:lstStyle/>
          <a:p>
            <a:endParaRPr lang="ru-RU" sz="1800"/>
          </a:p>
        </p:txBody>
      </p:sp>
      <p:sp>
        <p:nvSpPr>
          <p:cNvPr id="17" name="Прямоугольник 16"/>
          <p:cNvSpPr/>
          <p:nvPr/>
        </p:nvSpPr>
        <p:spPr>
          <a:xfrm>
            <a:off x="728737" y="413124"/>
            <a:ext cx="8161070" cy="3358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lIns="58311" tIns="29156" rIns="58311" bIns="29156">
            <a:spAutoFit/>
          </a:bodyPr>
          <a:lstStyle/>
          <a:p>
            <a:pPr algn="ctr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Мероприятия по профилактике бешенства животных в 2022 году</a:t>
            </a:r>
          </a:p>
        </p:txBody>
      </p:sp>
      <p:pic>
        <p:nvPicPr>
          <p:cNvPr id="22" name="Picture 3"/>
          <p:cNvPicPr preferRelativeResize="0">
            <a:picLocks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09"/>
          <a:stretch/>
        </p:blipFill>
        <p:spPr bwMode="auto">
          <a:xfrm>
            <a:off x="583593" y="4037546"/>
            <a:ext cx="1645897" cy="958442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25" y="1967333"/>
            <a:ext cx="1630066" cy="948558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09" y="2972466"/>
            <a:ext cx="1645897" cy="977686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50"/>
          <a:stretch/>
        </p:blipFill>
        <p:spPr>
          <a:xfrm>
            <a:off x="583594" y="990302"/>
            <a:ext cx="1645897" cy="936328"/>
          </a:xfrm>
          <a:prstGeom prst="rect">
            <a:avLst/>
          </a:prstGeom>
          <a:ln>
            <a:noFill/>
          </a:ln>
          <a:effectLst/>
        </p:spPr>
      </p:pic>
      <p:sp>
        <p:nvSpPr>
          <p:cNvPr id="20" name="Прямоугольник 19"/>
          <p:cNvSpPr/>
          <p:nvPr/>
        </p:nvSpPr>
        <p:spPr>
          <a:xfrm>
            <a:off x="2703212" y="1250070"/>
            <a:ext cx="683752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Вакцинация сельскохозяйственных животных – </a:t>
            </a:r>
            <a:r>
              <a:rPr lang="ru-RU" sz="1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1, 121 </a:t>
            </a:r>
            <a:r>
              <a:rPr lang="ru-RU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млн.голов</a:t>
            </a:r>
            <a:endParaRPr lang="ru-RU" sz="1500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2770631" y="2270034"/>
            <a:ext cx="6264323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Вакцинация собак и кошек – </a:t>
            </a:r>
            <a:r>
              <a:rPr lang="ru-RU" sz="1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215,2</a:t>
            </a:r>
            <a:r>
              <a:rPr 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тыс.голов</a:t>
            </a:r>
            <a:endParaRPr lang="ru-RU" sz="1500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2770630" y="3276158"/>
            <a:ext cx="6264323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Вакцинация диких плотоядных животных – </a:t>
            </a:r>
            <a:r>
              <a:rPr lang="ru-RU" sz="1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1, 240 </a:t>
            </a:r>
            <a:r>
              <a:rPr lang="ru-RU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млн.доз</a:t>
            </a:r>
            <a:endParaRPr lang="ru-RU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905121" y="4215622"/>
            <a:ext cx="683752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Регулирование численности диких плотоядных </a:t>
            </a:r>
            <a:r>
              <a:rPr lang="ru-RU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животных </a:t>
            </a:r>
            <a:r>
              <a:rPr 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5 491 </a:t>
            </a:r>
            <a:r>
              <a:rPr 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гол.</a:t>
            </a:r>
          </a:p>
        </p:txBody>
      </p:sp>
    </p:spTree>
    <p:extLst>
      <p:ext uri="{BB962C8B-B14F-4D97-AF65-F5344CB8AC3E}">
        <p14:creationId xmlns:p14="http://schemas.microsoft.com/office/powerpoint/2010/main" val="330630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2730" y="92372"/>
            <a:ext cx="41024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68AC04"/>
                </a:solidFill>
                <a:latin typeface="Arial" pitchFamily="34" charset="0"/>
                <a:cs typeface="Arial" pitchFamily="34" charset="0"/>
              </a:rPr>
              <a:t>Главное управление ветеринарии </a:t>
            </a:r>
            <a:endParaRPr lang="ru-RU" b="1" dirty="0" smtClean="0">
              <a:solidFill>
                <a:srgbClr val="68AC04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solidFill>
                  <a:srgbClr val="68AC04"/>
                </a:solidFill>
                <a:latin typeface="Arial" pitchFamily="34" charset="0"/>
                <a:cs typeface="Arial" pitchFamily="34" charset="0"/>
              </a:rPr>
              <a:t>Кабинета </a:t>
            </a:r>
            <a:r>
              <a:rPr lang="ru-RU" b="1" dirty="0">
                <a:solidFill>
                  <a:srgbClr val="68AC04"/>
                </a:solidFill>
                <a:latin typeface="Arial" pitchFamily="34" charset="0"/>
                <a:cs typeface="Arial" pitchFamily="34" charset="0"/>
              </a:rPr>
              <a:t>Министров Республики Татарстан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312363" y="640572"/>
            <a:ext cx="76591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Динамика </a:t>
            </a:r>
            <a: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инфицированности </a:t>
            </a:r>
          </a:p>
          <a:p>
            <a: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лейкозом крупного рогатого скота</a:t>
            </a:r>
          </a:p>
        </p:txBody>
      </p:sp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271" y="619403"/>
            <a:ext cx="57443" cy="627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1933345"/>
              </p:ext>
            </p:extLst>
          </p:nvPr>
        </p:nvGraphicFramePr>
        <p:xfrm>
          <a:off x="603136" y="1402571"/>
          <a:ext cx="8368336" cy="4381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9613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2730" y="73395"/>
            <a:ext cx="41024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68AC04"/>
                </a:solidFill>
                <a:latin typeface="Arial" pitchFamily="34" charset="0"/>
                <a:cs typeface="Arial" pitchFamily="34" charset="0"/>
              </a:rPr>
              <a:t>Главное управление ветеринарии </a:t>
            </a:r>
            <a:endParaRPr lang="ru-RU" b="1" dirty="0" smtClean="0">
              <a:solidFill>
                <a:srgbClr val="68AC04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solidFill>
                  <a:srgbClr val="68AC04"/>
                </a:solidFill>
                <a:latin typeface="Arial" pitchFamily="34" charset="0"/>
                <a:cs typeface="Arial" pitchFamily="34" charset="0"/>
              </a:rPr>
              <a:t>Кабинета </a:t>
            </a:r>
            <a:r>
              <a:rPr lang="ru-RU" b="1" dirty="0">
                <a:solidFill>
                  <a:srgbClr val="68AC04"/>
                </a:solidFill>
                <a:latin typeface="Arial" pitchFamily="34" charset="0"/>
                <a:cs typeface="Arial" pitchFamily="34" charset="0"/>
              </a:rPr>
              <a:t>Министров Республики Татарстан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335769" y="640572"/>
            <a:ext cx="74348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Инфицированность лейкозом крупного рогатого скота </a:t>
            </a:r>
            <a:endParaRPr lang="ru-RU" sz="18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8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разрезе муниципальных районов</a:t>
            </a: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271" y="619403"/>
            <a:ext cx="57443" cy="627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Диаграмма 8"/>
          <p:cNvGraphicFramePr/>
          <p:nvPr>
            <p:extLst/>
          </p:nvPr>
        </p:nvGraphicFramePr>
        <p:xfrm>
          <a:off x="523860" y="1341120"/>
          <a:ext cx="8620140" cy="3802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11314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2357770"/>
              </p:ext>
            </p:extLst>
          </p:nvPr>
        </p:nvGraphicFramePr>
        <p:xfrm>
          <a:off x="583876" y="1190230"/>
          <a:ext cx="8382324" cy="3613820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2095581">
                  <a:extLst>
                    <a:ext uri="{9D8B030D-6E8A-4147-A177-3AD203B41FA5}">
                      <a16:colId xmlns:a16="http://schemas.microsoft.com/office/drawing/2014/main" val="1430534233"/>
                    </a:ext>
                  </a:extLst>
                </a:gridCol>
                <a:gridCol w="2095581">
                  <a:extLst>
                    <a:ext uri="{9D8B030D-6E8A-4147-A177-3AD203B41FA5}">
                      <a16:colId xmlns:a16="http://schemas.microsoft.com/office/drawing/2014/main" val="1032793604"/>
                    </a:ext>
                  </a:extLst>
                </a:gridCol>
                <a:gridCol w="2095581">
                  <a:extLst>
                    <a:ext uri="{9D8B030D-6E8A-4147-A177-3AD203B41FA5}">
                      <a16:colId xmlns:a16="http://schemas.microsoft.com/office/drawing/2014/main" val="3800876321"/>
                    </a:ext>
                  </a:extLst>
                </a:gridCol>
                <a:gridCol w="2095581">
                  <a:extLst>
                    <a:ext uri="{9D8B030D-6E8A-4147-A177-3AD203B41FA5}">
                      <a16:colId xmlns:a16="http://schemas.microsoft.com/office/drawing/2014/main" val="367603477"/>
                    </a:ext>
                  </a:extLst>
                </a:gridCol>
              </a:tblGrid>
              <a:tr h="6480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Наименование района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487" marR="66487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Установлено очагов в 2022 году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487" marR="66487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Наименование района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487" marR="66487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Установлено очагов в 2022 году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487" marR="66487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8938391"/>
                  </a:ext>
                </a:extLst>
              </a:tr>
              <a:tr h="3240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АКТАНЫШСКИЙ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487" marR="66487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7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487" marR="66487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ЛЕНИНОГОРСКИЙ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487" marR="66487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5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487" marR="66487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0107744"/>
                  </a:ext>
                </a:extLst>
              </a:tr>
              <a:tr h="3240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АЛЕКСЕЕВСКИЙ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487" marR="66487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487" marR="66487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НИЖНЕККАМСКИЙ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487" marR="66487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487" marR="66487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2586749"/>
                  </a:ext>
                </a:extLst>
              </a:tr>
              <a:tr h="3734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АЛЬКЕЕВСКИЙ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487" marR="66487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7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487" marR="66487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НОВОШЕШМИНСКИЙ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487" marR="66487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4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487" marR="66487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1553928"/>
                  </a:ext>
                </a:extLst>
              </a:tr>
              <a:tr h="3240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АЛЬМЕТЬЕВСКИЙ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487" marR="66487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487" marR="66487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ПЕСТРЕЧИНСКИЙ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487" marR="66487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487" marR="66487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2341062"/>
                  </a:ext>
                </a:extLst>
              </a:tr>
              <a:tr h="3240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БАВЛИНСКИЙ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487" marR="66487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487" marR="66487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Р.СЛОБОДСКИЙ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487" marR="66487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5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487" marR="66487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320022"/>
                  </a:ext>
                </a:extLst>
              </a:tr>
              <a:tr h="3240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БУГУЛЬМИНСКИЙ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487" marR="66487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2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487" marR="66487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ЧЕРЕМШАНСКИЙ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487" marR="66487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3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487" marR="66487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0648170"/>
                  </a:ext>
                </a:extLst>
              </a:tr>
              <a:tr h="3240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ВЫСОКОГОРСКИЙ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487" marR="66487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2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487" marR="66487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ЧИСТОПОЛЬСКИЙ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487" marR="66487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487" marR="66487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464027"/>
                  </a:ext>
                </a:extLst>
              </a:tr>
              <a:tr h="3240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ДРОЖЖАНОВСКИЙ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487" marR="66487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487" marR="66487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ЮТАЗИНСКИЙ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487" marR="66487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487" marR="66487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2546926"/>
                  </a:ext>
                </a:extLst>
              </a:tr>
              <a:tr h="3240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К.УСТЬИНСКИЙ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487" marR="66487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3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487" marR="66487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ВСЕГО ПО РТ: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487" marR="66487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46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487" marR="66487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3237987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822730" y="718245"/>
            <a:ext cx="74348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Неблагополучные пункты по лейкозу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2730" y="92372"/>
            <a:ext cx="41024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68AC04"/>
                </a:solidFill>
                <a:latin typeface="Arial" pitchFamily="34" charset="0"/>
                <a:cs typeface="Arial" pitchFamily="34" charset="0"/>
              </a:rPr>
              <a:t>Главное управление ветеринарии </a:t>
            </a:r>
            <a:endParaRPr lang="ru-RU" b="1" dirty="0" smtClean="0">
              <a:solidFill>
                <a:srgbClr val="68AC04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solidFill>
                  <a:srgbClr val="68AC04"/>
                </a:solidFill>
                <a:latin typeface="Arial" pitchFamily="34" charset="0"/>
                <a:cs typeface="Arial" pitchFamily="34" charset="0"/>
              </a:rPr>
              <a:t>Кабинета </a:t>
            </a:r>
            <a:r>
              <a:rPr lang="ru-RU" b="1" dirty="0">
                <a:solidFill>
                  <a:srgbClr val="68AC04"/>
                </a:solidFill>
                <a:latin typeface="Arial" pitchFamily="34" charset="0"/>
                <a:cs typeface="Arial" pitchFamily="34" charset="0"/>
              </a:rPr>
              <a:t>Министров Республики Татарстан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302500" y="261798"/>
            <a:ext cx="1609572" cy="737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9128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1356" y="73395"/>
            <a:ext cx="41024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68AC04"/>
                </a:solidFill>
                <a:latin typeface="Arial" pitchFamily="34" charset="0"/>
                <a:cs typeface="Arial" pitchFamily="34" charset="0"/>
              </a:rPr>
              <a:t>Главное управление ветеринарии </a:t>
            </a:r>
            <a:endParaRPr lang="ru-RU" b="1" dirty="0" smtClean="0">
              <a:solidFill>
                <a:srgbClr val="68AC04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solidFill>
                  <a:srgbClr val="68AC04"/>
                </a:solidFill>
                <a:latin typeface="Arial" pitchFamily="34" charset="0"/>
                <a:cs typeface="Arial" pitchFamily="34" charset="0"/>
              </a:rPr>
              <a:t>Кабинета </a:t>
            </a:r>
            <a:r>
              <a:rPr lang="ru-RU" b="1" dirty="0">
                <a:solidFill>
                  <a:srgbClr val="68AC04"/>
                </a:solidFill>
                <a:latin typeface="Arial" pitchFamily="34" charset="0"/>
                <a:cs typeface="Arial" pitchFamily="34" charset="0"/>
              </a:rPr>
              <a:t>Министров Республики Татарстан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31356" y="670010"/>
            <a:ext cx="71297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Работа </a:t>
            </a:r>
            <a:r>
              <a:rPr lang="ru-RU" sz="18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ветеринарно-полицейских постов</a:t>
            </a:r>
            <a:endParaRPr lang="ru-RU" sz="18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AutoShape 2" descr="blob:https://web.whatsapp.com/713e6732-6725-4b54-b869-4b353988db5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4" t="27655" r="8989" b="18166"/>
          <a:stretch/>
        </p:blipFill>
        <p:spPr>
          <a:xfrm>
            <a:off x="831355" y="1112737"/>
            <a:ext cx="4168643" cy="37592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5" t="564" r="4502" b="26349"/>
          <a:stretch/>
        </p:blipFill>
        <p:spPr>
          <a:xfrm>
            <a:off x="5402856" y="1112737"/>
            <a:ext cx="3338286" cy="37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497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1356" y="73395"/>
            <a:ext cx="41024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68AC04"/>
                </a:solidFill>
                <a:latin typeface="Arial" pitchFamily="34" charset="0"/>
                <a:cs typeface="Arial" pitchFamily="34" charset="0"/>
              </a:rPr>
              <a:t>Главное управление ветеринарии </a:t>
            </a:r>
            <a:endParaRPr lang="ru-RU" b="1" dirty="0" smtClean="0">
              <a:solidFill>
                <a:srgbClr val="68AC04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solidFill>
                  <a:srgbClr val="68AC04"/>
                </a:solidFill>
                <a:latin typeface="Arial" pitchFamily="34" charset="0"/>
                <a:cs typeface="Arial" pitchFamily="34" charset="0"/>
              </a:rPr>
              <a:t>Кабинета </a:t>
            </a:r>
            <a:r>
              <a:rPr lang="ru-RU" b="1" dirty="0">
                <a:solidFill>
                  <a:srgbClr val="68AC04"/>
                </a:solidFill>
                <a:latin typeface="Arial" pitchFamily="34" charset="0"/>
                <a:cs typeface="Arial" pitchFamily="34" charset="0"/>
              </a:rPr>
              <a:t>Министров Республики Татарстан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31356" y="670010"/>
            <a:ext cx="71297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Завоз скота</a:t>
            </a:r>
            <a:endParaRPr lang="ru-RU" sz="18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AutoShape 2" descr="blob:https://web.whatsapp.com/713e6732-6725-4b54-b869-4b353988db5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31356" y="1171366"/>
            <a:ext cx="79164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8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Завезено </a:t>
            </a:r>
            <a:r>
              <a:rPr lang="ru-RU" sz="18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49 </a:t>
            </a:r>
            <a:r>
              <a:rPr lang="ru-RU" sz="1800" dirty="0">
                <a:solidFill>
                  <a:srgbClr val="00B050"/>
                </a:solidFill>
                <a:latin typeface="Arial Black" panose="020B0A04020102020204" pitchFamily="34" charset="0"/>
              </a:rPr>
              <a:t>364 </a:t>
            </a:r>
            <a:r>
              <a:rPr lang="ru-RU" sz="1800" dirty="0">
                <a:solidFill>
                  <a:srgbClr val="0070C0"/>
                </a:solidFill>
                <a:latin typeface="Arial Black" panose="020B0A04020102020204" pitchFamily="34" charset="0"/>
              </a:rPr>
              <a:t>голов крупного рогатого </a:t>
            </a:r>
            <a:r>
              <a:rPr lang="ru-RU" sz="18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скота</a:t>
            </a:r>
            <a:r>
              <a:rPr lang="ru-RU" sz="18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 </a:t>
            </a:r>
            <a:endParaRPr lang="ru-RU" sz="18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34276" y="1666243"/>
            <a:ext cx="4708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rgbClr val="00B050"/>
                </a:solidFill>
                <a:latin typeface="Arial Black" panose="020B0A04020102020204" pitchFamily="34" charset="0"/>
              </a:rPr>
              <a:t>36 859 </a:t>
            </a:r>
            <a:r>
              <a:rPr lang="ru-RU" sz="1800" dirty="0">
                <a:solidFill>
                  <a:srgbClr val="0070C0"/>
                </a:solidFill>
                <a:latin typeface="Arial Black" panose="020B0A04020102020204" pitchFamily="34" charset="0"/>
              </a:rPr>
              <a:t>голов из субъектов </a:t>
            </a:r>
            <a:r>
              <a:rPr lang="ru-RU" sz="18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РФ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rgbClr val="00B050"/>
                </a:solidFill>
                <a:latin typeface="Arial Black" panose="020B0A04020102020204" pitchFamily="34" charset="0"/>
              </a:rPr>
              <a:t>12 505 </a:t>
            </a:r>
            <a:r>
              <a:rPr lang="ru-RU" sz="1800" dirty="0">
                <a:solidFill>
                  <a:srgbClr val="0070C0"/>
                </a:solidFill>
                <a:latin typeface="Arial Black" panose="020B0A04020102020204" pitchFamily="34" charset="0"/>
              </a:rPr>
              <a:t>голов импортного скота</a:t>
            </a:r>
            <a:endParaRPr lang="ru-RU" sz="18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8" name="Picture 4" descr="https://agro.amurobl.ru/upload/iblock/ec0/ec0d56090c851a59a03d3b2a4f2aa3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56" y="2512664"/>
            <a:ext cx="2834535" cy="223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872" y="2760314"/>
            <a:ext cx="4792798" cy="1430686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7302500" y="261798"/>
            <a:ext cx="1609572" cy="737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68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1356" y="73395"/>
            <a:ext cx="41024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68AC04"/>
                </a:solidFill>
                <a:latin typeface="Arial" pitchFamily="34" charset="0"/>
                <a:cs typeface="Arial" pitchFamily="34" charset="0"/>
              </a:rPr>
              <a:t>Главное управление ветеринарии </a:t>
            </a:r>
            <a:endParaRPr lang="ru-RU" b="1" dirty="0" smtClean="0">
              <a:solidFill>
                <a:srgbClr val="68AC04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solidFill>
                  <a:srgbClr val="68AC04"/>
                </a:solidFill>
                <a:latin typeface="Arial" pitchFamily="34" charset="0"/>
                <a:cs typeface="Arial" pitchFamily="34" charset="0"/>
              </a:rPr>
              <a:t>Кабинета </a:t>
            </a:r>
            <a:r>
              <a:rPr lang="ru-RU" b="1" dirty="0">
                <a:solidFill>
                  <a:srgbClr val="68AC04"/>
                </a:solidFill>
                <a:latin typeface="Arial" pitchFamily="34" charset="0"/>
                <a:cs typeface="Arial" pitchFamily="34" charset="0"/>
              </a:rPr>
              <a:t>Министров Республики Татарстан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293144" y="629164"/>
            <a:ext cx="62506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Учения </a:t>
            </a:r>
            <a: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 недопущению особо опасных инфекций животных и птицы</a:t>
            </a:r>
          </a:p>
        </p:txBody>
      </p:sp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271" y="619403"/>
            <a:ext cx="57443" cy="627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27" r="13562" b="3492"/>
          <a:stretch/>
        </p:blipFill>
        <p:spPr>
          <a:xfrm>
            <a:off x="831356" y="1523135"/>
            <a:ext cx="2425357" cy="174168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62" r="2969"/>
          <a:stretch/>
        </p:blipFill>
        <p:spPr>
          <a:xfrm>
            <a:off x="831356" y="3365518"/>
            <a:ext cx="2425357" cy="168230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677" y="1523135"/>
            <a:ext cx="2367662" cy="17775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677" y="3406557"/>
            <a:ext cx="2367662" cy="163104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304" y="1523135"/>
            <a:ext cx="2374989" cy="174168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044" y="3512456"/>
            <a:ext cx="2371249" cy="1535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442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2" y="0"/>
            <a:ext cx="9144000" cy="5143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1357" y="72964"/>
            <a:ext cx="41024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68AC04"/>
                </a:solidFill>
                <a:latin typeface="Arial" pitchFamily="34" charset="0"/>
                <a:cs typeface="Arial" pitchFamily="34" charset="0"/>
              </a:rPr>
              <a:t>Главное управление ветеринарии </a:t>
            </a:r>
            <a:endParaRPr lang="ru-RU" b="1" dirty="0" smtClean="0">
              <a:solidFill>
                <a:srgbClr val="68AC04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solidFill>
                  <a:srgbClr val="68AC04"/>
                </a:solidFill>
                <a:latin typeface="Arial" pitchFamily="34" charset="0"/>
                <a:cs typeface="Arial" pitchFamily="34" charset="0"/>
              </a:rPr>
              <a:t>Кабинета </a:t>
            </a:r>
            <a:r>
              <a:rPr lang="ru-RU" b="1" dirty="0">
                <a:solidFill>
                  <a:srgbClr val="68AC04"/>
                </a:solidFill>
                <a:latin typeface="Arial" pitchFamily="34" charset="0"/>
                <a:cs typeface="Arial" pitchFamily="34" charset="0"/>
              </a:rPr>
              <a:t>Министров Республики Татарстан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97507" y="748294"/>
            <a:ext cx="70725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Обучение специалистов в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работе с оборудованием УЗИ</a:t>
            </a:r>
            <a:endParaRPr lang="ru-RU" sz="18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76446" y="2854556"/>
            <a:ext cx="628391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cap="all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обучения :</a:t>
            </a:r>
            <a:endParaRPr lang="ru-RU" b="1" cap="all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cap="all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Теоретическая часть:</a:t>
            </a:r>
          </a:p>
          <a:p>
            <a:pPr marL="285750" indent="-285750">
              <a:buFontTx/>
              <a:buChar char="-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нструктаж по технике безопасности при работе с оборудованием УЗИ;</a:t>
            </a:r>
          </a:p>
          <a:p>
            <a:pPr marL="285750" indent="-285750">
              <a:buFontTx/>
              <a:buChar char="-"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анатомия репродуктивных органов коровы;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акушерско-гинекологические заболевания;</a:t>
            </a:r>
          </a:p>
          <a:p>
            <a:pPr marL="285750" indent="-285750">
              <a:buFontTx/>
              <a:buChar char="-"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интерпретация результатов исследования;</a:t>
            </a:r>
          </a:p>
          <a:p>
            <a:r>
              <a:rPr lang="ru-RU" b="1" cap="all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Практическая часть:</a:t>
            </a:r>
          </a:p>
          <a:p>
            <a:pPr marL="285750" indent="-285750">
              <a:buFontTx/>
              <a:buChar char="-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техника проведения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ультразвукового исследования; </a:t>
            </a:r>
          </a:p>
          <a:p>
            <a:pPr marL="285750" indent="-285750">
              <a:buFontTx/>
              <a:buChar char="-"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постановка дифференциального диагноза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538758" y="1521682"/>
            <a:ext cx="46648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Обучено 96 специалистов</a:t>
            </a:r>
            <a:endParaRPr lang="ru-RU" sz="2000" dirty="0"/>
          </a:p>
        </p:txBody>
      </p:sp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273" y="619404"/>
            <a:ext cx="45719" cy="499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Lecheb4\Desktop\1dc254a0-837d-4fff-af8f-3ba8f451023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4" t="14384" r="5276" b="27174"/>
          <a:stretch/>
        </p:blipFill>
        <p:spPr bwMode="auto">
          <a:xfrm>
            <a:off x="676446" y="1118524"/>
            <a:ext cx="3862313" cy="173603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357" y="1955324"/>
            <a:ext cx="2102187" cy="272266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4538759" y="1221600"/>
            <a:ext cx="45628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Приобретено </a:t>
            </a:r>
            <a:r>
              <a:rPr lang="ru-RU" sz="2000" b="1" smtClean="0">
                <a:latin typeface="Arial" panose="020B0604020202020204" pitchFamily="34" charset="0"/>
                <a:cs typeface="Arial" panose="020B0604020202020204" pitchFamily="34" charset="0"/>
              </a:rPr>
              <a:t>43 аппарата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УЗИ 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522427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2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9544" y="2800249"/>
            <a:ext cx="1085554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мастит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64600" y="3432596"/>
            <a:ext cx="1812093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болезни конечностей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59" y="409865"/>
            <a:ext cx="2019301" cy="369332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гинекология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36861" y="1692776"/>
            <a:ext cx="4844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7%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264600" y="2384751"/>
            <a:ext cx="1793712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болезни органов пищеварения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82036" y="4770324"/>
            <a:ext cx="4856525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с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нижение продуктивности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39 %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656622" y="4234219"/>
            <a:ext cx="2420071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р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азличные травмы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2052" name="Picture 4" descr="https://catherineasquithgallery.com/uploads/posts/2021-02/1614545382_88-p-korova-na-belom-fone-11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706" y="307628"/>
            <a:ext cx="5908189" cy="448628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 вправо 5"/>
          <p:cNvSpPr/>
          <p:nvPr/>
        </p:nvSpPr>
        <p:spPr>
          <a:xfrm rot="12308580" flipV="1">
            <a:off x="1504369" y="862863"/>
            <a:ext cx="392535" cy="4571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82036" y="863665"/>
            <a:ext cx="6046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10%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28" name="Стрелка вправо 27"/>
          <p:cNvSpPr/>
          <p:nvPr/>
        </p:nvSpPr>
        <p:spPr>
          <a:xfrm>
            <a:off x="6933489" y="1844082"/>
            <a:ext cx="754380" cy="8217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705410" y="1332614"/>
            <a:ext cx="1352902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болезни органов дыхания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60129" y="1509520"/>
            <a:ext cx="4844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7%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31" name="Стрелка вправо 30"/>
          <p:cNvSpPr/>
          <p:nvPr/>
        </p:nvSpPr>
        <p:spPr>
          <a:xfrm>
            <a:off x="4008121" y="2668749"/>
            <a:ext cx="3137122" cy="5103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Стрелка вправо 31"/>
          <p:cNvSpPr/>
          <p:nvPr/>
        </p:nvSpPr>
        <p:spPr>
          <a:xfrm rot="10800000">
            <a:off x="1322120" y="3007864"/>
            <a:ext cx="1337019" cy="5363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70875" y="2672339"/>
            <a:ext cx="4844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7%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623150" y="2344315"/>
            <a:ext cx="4844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9%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182021" y="4256525"/>
            <a:ext cx="4844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5%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38" name="Стрелка вправо 37"/>
          <p:cNvSpPr/>
          <p:nvPr/>
        </p:nvSpPr>
        <p:spPr>
          <a:xfrm flipV="1">
            <a:off x="5442097" y="3688268"/>
            <a:ext cx="1647500" cy="4571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656622" y="3386163"/>
            <a:ext cx="4844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8%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31714" y="60289"/>
            <a:ext cx="640323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latin typeface="Arial Black" panose="020B0A04020102020204" pitchFamily="34" charset="0"/>
              </a:rPr>
              <a:t>Всего выбраковано  </a:t>
            </a:r>
            <a:r>
              <a:rPr lang="ru-RU" sz="2200" b="1" dirty="0">
                <a:solidFill>
                  <a:srgbClr val="FF0000"/>
                </a:solidFill>
                <a:latin typeface="Arial Black" panose="020B0A04020102020204" pitchFamily="34" charset="0"/>
              </a:rPr>
              <a:t>94 689 </a:t>
            </a:r>
            <a:r>
              <a:rPr lang="ru-RU" sz="2200" b="1" dirty="0">
                <a:latin typeface="Arial Black" panose="020B0A04020102020204" pitchFamily="34" charset="0"/>
              </a:rPr>
              <a:t>коров</a:t>
            </a:r>
            <a:r>
              <a:rPr lang="ru-RU" sz="2200" b="1" dirty="0" smtClean="0">
                <a:latin typeface="Arial Black" panose="020B0A04020102020204" pitchFamily="34" charset="0"/>
              </a:rPr>
              <a:t>, </a:t>
            </a:r>
            <a:r>
              <a:rPr lang="ru-RU" sz="2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36</a:t>
            </a:r>
            <a:r>
              <a:rPr lang="ru-RU" sz="2200" b="1" dirty="0">
                <a:solidFill>
                  <a:srgbClr val="FF0000"/>
                </a:solidFill>
                <a:latin typeface="Arial Black" panose="020B0A04020102020204" pitchFamily="34" charset="0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3596401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84434" y="17755"/>
            <a:ext cx="6776614" cy="101566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marL="5776" marR="2311" algn="ctr">
              <a:lnSpc>
                <a:spcPct val="100299"/>
              </a:lnSpc>
              <a:spcBef>
                <a:spcPts val="41"/>
              </a:spcBef>
            </a:pPr>
            <a:r>
              <a:rPr lang="ru-RU" sz="3000" b="1" dirty="0" smtClean="0">
                <a:solidFill>
                  <a:srgbClr val="AD95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 </a:t>
            </a:r>
            <a:r>
              <a:rPr lang="ru-RU" sz="3000" b="1" dirty="0">
                <a:solidFill>
                  <a:srgbClr val="AD95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учета и регистрации </a:t>
            </a:r>
            <a:br>
              <a:rPr lang="ru-RU" sz="3000" b="1" dirty="0">
                <a:solidFill>
                  <a:srgbClr val="AD957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000" b="1" dirty="0">
                <a:solidFill>
                  <a:srgbClr val="AD95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животных (идентификация)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84434" y="1632196"/>
            <a:ext cx="7315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Зарегистрировано животных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27.01.2023 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84434" y="1095758"/>
            <a:ext cx="7287572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1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Регистрация </a:t>
            </a:r>
            <a:r>
              <a:rPr lang="ru-RU" sz="21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животных в </a:t>
            </a:r>
            <a:r>
              <a:rPr lang="ru-RU" sz="21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сельхозформированиях</a:t>
            </a:r>
            <a:r>
              <a:rPr lang="ru-RU" sz="21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РТ</a:t>
            </a:r>
            <a:endParaRPr lang="ru-RU" sz="21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247133" y="4717260"/>
            <a:ext cx="646836" cy="273844"/>
          </a:xfrm>
          <a:prstGeom prst="rect">
            <a:avLst/>
          </a:prstGeom>
        </p:spPr>
        <p:txBody>
          <a:bodyPr/>
          <a:lstStyle/>
          <a:p>
            <a:pPr algn="r"/>
            <a:fld id="{62EF4A3D-FFA5-48BC-B0C2-A0B9DCC0947D}" type="slidenum">
              <a:rPr lang="ru-RU" sz="1350">
                <a:solidFill>
                  <a:srgbClr val="000000"/>
                </a:solidFill>
                <a:latin typeface="Calibri"/>
              </a:rPr>
              <a:pPr algn="r"/>
              <a:t>2</a:t>
            </a:fld>
            <a:endParaRPr lang="ru-RU" sz="135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-92869" y="5573019"/>
            <a:ext cx="154278" cy="3179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7511772"/>
              </p:ext>
            </p:extLst>
          </p:nvPr>
        </p:nvGraphicFramePr>
        <p:xfrm>
          <a:off x="1027801" y="2225277"/>
          <a:ext cx="7201799" cy="238151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747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6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3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85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85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66321"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Показатель</a:t>
                      </a:r>
                      <a:endParaRPr lang="ru-RU" sz="2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К.Р.С</a:t>
                      </a:r>
                      <a:endParaRPr lang="ru-RU" sz="2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Лошади</a:t>
                      </a:r>
                      <a:endParaRPr lang="ru-RU" sz="2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Свиньи</a:t>
                      </a:r>
                      <a:endParaRPr lang="ru-RU" sz="2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М.Р.С.</a:t>
                      </a:r>
                      <a:endParaRPr lang="ru-RU" sz="2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3658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Общественный сектор, голов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638 686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18 491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439 602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765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1540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Зарегистрировано</a:t>
                      </a:r>
                      <a:r>
                        <a:rPr lang="ru-RU" sz="18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 учтено, голов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479 378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494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252</a:t>
                      </a: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824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2 711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4451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31357" y="72964"/>
            <a:ext cx="41024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68AC04"/>
                </a:solidFill>
                <a:latin typeface="Arial" pitchFamily="34" charset="0"/>
                <a:cs typeface="Arial" pitchFamily="34" charset="0"/>
              </a:rPr>
              <a:t>Главное управление ветеринарии </a:t>
            </a:r>
            <a:endParaRPr lang="ru-RU" b="1" dirty="0" smtClean="0">
              <a:solidFill>
                <a:srgbClr val="68AC04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solidFill>
                  <a:srgbClr val="68AC04"/>
                </a:solidFill>
                <a:latin typeface="Arial" pitchFamily="34" charset="0"/>
                <a:cs typeface="Arial" pitchFamily="34" charset="0"/>
              </a:rPr>
              <a:t>Кабинета </a:t>
            </a:r>
            <a:r>
              <a:rPr lang="ru-RU" b="1" dirty="0">
                <a:solidFill>
                  <a:srgbClr val="68AC04"/>
                </a:solidFill>
                <a:latin typeface="Arial" pitchFamily="34" charset="0"/>
                <a:cs typeface="Arial" pitchFamily="34" charset="0"/>
              </a:rPr>
              <a:t>Министров Республики Татарстан</a:t>
            </a:r>
          </a:p>
        </p:txBody>
      </p:sp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273" y="619404"/>
            <a:ext cx="45719" cy="499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533400" y="669148"/>
            <a:ext cx="4877422" cy="287243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Кадровый состав</a:t>
            </a:r>
            <a:endParaRPr lang="ru-RU" sz="2400" b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23340" y="1427704"/>
            <a:ext cx="6189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0B0F0"/>
                </a:solidFill>
                <a:latin typeface="Arial Black" panose="020B0A04020102020204" pitchFamily="34" charset="0"/>
              </a:rPr>
              <a:t>Обеспеченность </a:t>
            </a:r>
            <a:r>
              <a:rPr lang="ru-RU" sz="20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государственной ветеринарной службы  - </a:t>
            </a:r>
            <a:r>
              <a:rPr lang="ru-RU" sz="2000" b="1" dirty="0">
                <a:solidFill>
                  <a:srgbClr val="00B050"/>
                </a:solidFill>
                <a:latin typeface="Arial Black" panose="020B0A04020102020204" pitchFamily="34" charset="0"/>
              </a:rPr>
              <a:t>97%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23340" y="2464758"/>
            <a:ext cx="6385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0B0F0"/>
                </a:solidFill>
                <a:latin typeface="Arial Black" panose="020B0A04020102020204" pitchFamily="34" charset="0"/>
              </a:rPr>
              <a:t>Обеспеченность </a:t>
            </a:r>
            <a:r>
              <a:rPr lang="ru-RU" sz="20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производственной ветеринарной службы  - </a:t>
            </a:r>
            <a:r>
              <a:rPr lang="ru-RU" sz="2000" b="1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80%</a:t>
            </a:r>
            <a:endParaRPr lang="ru-RU" sz="2000" b="1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pic>
        <p:nvPicPr>
          <p:cNvPr id="2050" name="Picture 2" descr="https://alex-sk.ru/wp-content/uploads/tesnaya-vzaimosvyazy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673" y="3334778"/>
            <a:ext cx="2530474" cy="1687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gau.ru/files/pages/1779/14654753504_preimushchestva_obucheniya_v_universitet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836" y="3334778"/>
            <a:ext cx="2699372" cy="1687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kazanveterinary.ru/wp-content/uploads/2017/10/IMG_854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897" y="3334778"/>
            <a:ext cx="2543175" cy="1687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302500" y="261798"/>
            <a:ext cx="1609572" cy="737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42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10852" y="1398196"/>
            <a:ext cx="7015163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75"/>
              </a:spcAft>
              <a:buClr>
                <a:srgbClr val="AD9578"/>
              </a:buClr>
            </a:pPr>
            <a:r>
              <a:rPr lang="ru-RU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Ежегодно проводится более </a:t>
            </a:r>
            <a:r>
              <a:rPr lang="ru-RU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 млн. </a:t>
            </a:r>
            <a:r>
              <a:rPr lang="ru-RU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ветеринарных мероприятий. </a:t>
            </a:r>
          </a:p>
        </p:txBody>
      </p:sp>
      <p:cxnSp>
        <p:nvCxnSpPr>
          <p:cNvPr id="29" name="Соединительная линия уступом 28"/>
          <p:cNvCxnSpPr/>
          <p:nvPr/>
        </p:nvCxnSpPr>
        <p:spPr>
          <a:xfrm rot="10800000" flipV="1">
            <a:off x="2295037" y="2707853"/>
            <a:ext cx="957263" cy="251864"/>
          </a:xfrm>
          <a:prstGeom prst="bentConnector3">
            <a:avLst>
              <a:gd name="adj1" fmla="val 50000"/>
            </a:avLst>
          </a:prstGeom>
          <a:ln w="12700">
            <a:solidFill>
              <a:schemeClr val="tx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Соединительная линия уступом 29"/>
          <p:cNvCxnSpPr/>
          <p:nvPr/>
        </p:nvCxnSpPr>
        <p:spPr>
          <a:xfrm>
            <a:off x="6138374" y="2707853"/>
            <a:ext cx="1368336" cy="224093"/>
          </a:xfrm>
          <a:prstGeom prst="bentConnector3">
            <a:avLst>
              <a:gd name="adj1" fmla="val 50000"/>
            </a:avLst>
          </a:prstGeom>
          <a:ln w="12700">
            <a:solidFill>
              <a:schemeClr val="tx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3F060900-36EE-4317-96C7-3304E37110BE}"/>
              </a:ext>
            </a:extLst>
          </p:cNvPr>
          <p:cNvSpPr/>
          <p:nvPr/>
        </p:nvSpPr>
        <p:spPr>
          <a:xfrm>
            <a:off x="5683320" y="2870146"/>
            <a:ext cx="2410309" cy="110054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B28E5E2-F0CB-48AC-9753-0C0739E49759}"/>
              </a:ext>
            </a:extLst>
          </p:cNvPr>
          <p:cNvSpPr txBox="1"/>
          <p:nvPr/>
        </p:nvSpPr>
        <p:spPr>
          <a:xfrm>
            <a:off x="5683319" y="2953241"/>
            <a:ext cx="235744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Программный продукт</a:t>
            </a:r>
          </a:p>
          <a:p>
            <a:pPr algn="ctr"/>
            <a:r>
              <a:rPr lang="ru-RU" sz="2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16,61 млн. руб</a:t>
            </a:r>
            <a:r>
              <a:rPr lang="ru-RU" sz="2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564482" y="2904471"/>
            <a:ext cx="3000375" cy="108751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26974" y="2931946"/>
            <a:ext cx="346640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Мобильные терминалы </a:t>
            </a:r>
            <a:br>
              <a:rPr lang="ru-RU" sz="2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172 ед.</a:t>
            </a:r>
          </a:p>
          <a:p>
            <a:pPr algn="ctr"/>
            <a:r>
              <a:rPr lang="ru-RU" sz="21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8,6 млн. руб.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50239" y="2219777"/>
            <a:ext cx="531850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реализацию второго этапа выделено </a:t>
            </a:r>
            <a:endParaRPr lang="en-US" sz="21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1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25,21 млн.руб.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14363" y="123059"/>
            <a:ext cx="70410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Внесение </a:t>
            </a: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систему данных о проведении ветеринарно-профилактических мероприятий</a:t>
            </a:r>
          </a:p>
        </p:txBody>
      </p:sp>
      <p:sp>
        <p:nvSpPr>
          <p:cNvPr id="23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247133" y="4717260"/>
            <a:ext cx="646836" cy="273844"/>
          </a:xfrm>
          <a:prstGeom prst="rect">
            <a:avLst/>
          </a:prstGeom>
        </p:spPr>
        <p:txBody>
          <a:bodyPr/>
          <a:lstStyle/>
          <a:p>
            <a:pPr algn="r"/>
            <a:fld id="{62EF4A3D-FFA5-48BC-B0C2-A0B9DCC0947D}" type="slidenum">
              <a:rPr lang="ru-RU" sz="13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3</a:t>
            </a:fld>
            <a:endParaRPr lang="ru-RU" sz="135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0852" y="4540786"/>
            <a:ext cx="7293984" cy="369332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1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Финансирование выделено в полном объеме (РКМ №2998-р</a:t>
            </a:r>
            <a:r>
              <a:rPr lang="ru-RU" sz="1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) </a:t>
            </a:r>
            <a:endParaRPr lang="ru-RU" sz="18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976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17259" y="787021"/>
            <a:ext cx="71864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Аккредитация ветеринарных лабораторий</a:t>
            </a:r>
            <a:endParaRPr lang="ru-RU" sz="18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57237" y="96615"/>
            <a:ext cx="41024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Главное управление ветеринарии </a:t>
            </a:r>
            <a:endParaRPr lang="ru-RU" b="1" dirty="0" smtClean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Кабинета 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Министров Республики Татарстан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0" r="-1"/>
          <a:stretch/>
        </p:blipFill>
        <p:spPr>
          <a:xfrm>
            <a:off x="6419114" y="1369271"/>
            <a:ext cx="2271036" cy="1498337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9" r="4119" b="6332"/>
          <a:stretch/>
        </p:blipFill>
        <p:spPr>
          <a:xfrm>
            <a:off x="6410014" y="2995521"/>
            <a:ext cx="2280136" cy="1433177"/>
          </a:xfrm>
          <a:prstGeom prst="rect">
            <a:avLst/>
          </a:prstGeom>
          <a:ln>
            <a:noFill/>
          </a:ln>
          <a:effectLst/>
        </p:spPr>
      </p:pic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750060235"/>
              </p:ext>
            </p:extLst>
          </p:nvPr>
        </p:nvGraphicFramePr>
        <p:xfrm>
          <a:off x="962616" y="1422236"/>
          <a:ext cx="5253832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081645" y="4577765"/>
            <a:ext cx="46017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Всего ветеринарных лабораторий - 40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658490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920737" y="172820"/>
            <a:ext cx="41024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68AC04"/>
                </a:solidFill>
                <a:latin typeface="Arial" pitchFamily="34" charset="0"/>
                <a:cs typeface="Arial" pitchFamily="34" charset="0"/>
              </a:rPr>
              <a:t>Главное управление ветеринарии </a:t>
            </a:r>
            <a:endParaRPr lang="ru-RU" b="1" dirty="0" smtClean="0">
              <a:solidFill>
                <a:srgbClr val="68AC04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solidFill>
                  <a:srgbClr val="68AC04"/>
                </a:solidFill>
                <a:latin typeface="Arial" pitchFamily="34" charset="0"/>
                <a:cs typeface="Arial" pitchFamily="34" charset="0"/>
              </a:rPr>
              <a:t>Кабинета </a:t>
            </a:r>
            <a:r>
              <a:rPr lang="ru-RU" b="1" dirty="0">
                <a:solidFill>
                  <a:srgbClr val="68AC04"/>
                </a:solidFill>
                <a:latin typeface="Arial" pitchFamily="34" charset="0"/>
                <a:cs typeface="Arial" pitchFamily="34" charset="0"/>
              </a:rPr>
              <a:t>Министров Республики Татарстан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92481" y="1596331"/>
            <a:ext cx="778808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2023 г. </a:t>
            </a:r>
            <a:br>
              <a:rPr lang="ru-RU" sz="4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4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г</a:t>
            </a:r>
            <a:r>
              <a:rPr lang="ru-RU" sz="4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од «ветеринарно-санитарной экспертизы»</a:t>
            </a:r>
            <a:endParaRPr lang="ru-RU" sz="4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3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322053" y="619403"/>
            <a:ext cx="70800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Выполнение противоэпизоотических мероприятий против карантинных и особо опасных болезней животных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1356" y="96183"/>
            <a:ext cx="41024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68AC04"/>
                </a:solidFill>
                <a:latin typeface="Arial" pitchFamily="34" charset="0"/>
                <a:cs typeface="Arial" pitchFamily="34" charset="0"/>
              </a:rPr>
              <a:t>Главное управление ветеринарии </a:t>
            </a:r>
            <a:endParaRPr lang="ru-RU" b="1" dirty="0" smtClean="0">
              <a:solidFill>
                <a:srgbClr val="68AC04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solidFill>
                  <a:srgbClr val="68AC04"/>
                </a:solidFill>
                <a:latin typeface="Arial" pitchFamily="34" charset="0"/>
                <a:cs typeface="Arial" pitchFamily="34" charset="0"/>
              </a:rPr>
              <a:t>Кабинета </a:t>
            </a:r>
            <a:r>
              <a:rPr lang="ru-RU" b="1" dirty="0">
                <a:solidFill>
                  <a:srgbClr val="68AC04"/>
                </a:solidFill>
                <a:latin typeface="Arial" pitchFamily="34" charset="0"/>
                <a:cs typeface="Arial" pitchFamily="34" charset="0"/>
              </a:rPr>
              <a:t>Министров Республики Татарстан</a:t>
            </a:r>
          </a:p>
        </p:txBody>
      </p:sp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271" y="619403"/>
            <a:ext cx="57443" cy="627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6" descr="ÐÐ°ÑÑÐ¸Ð½ÐºÐ¸ Ð¿Ð¾ Ð·Ð°Ð¿ÑÐ¾ÑÑ ÑÐºÐ¾Ð» ÐºÐ¾ÑÐ¾Ð²Ñ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1" t="1561" r="4709" b="13652"/>
          <a:stretch/>
        </p:blipFill>
        <p:spPr bwMode="auto">
          <a:xfrm>
            <a:off x="6597649" y="1387053"/>
            <a:ext cx="2460961" cy="15825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news.milkbranch.ru/wp-content/uploads/2022/05/16-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2" r="6330"/>
          <a:stretch/>
        </p:blipFill>
        <p:spPr bwMode="auto">
          <a:xfrm>
            <a:off x="6597649" y="3293504"/>
            <a:ext cx="2460961" cy="1526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668547" y="1570378"/>
            <a:ext cx="592910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470 млн.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профилактических вакцинаций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 тыс.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проб крови от домашних свиней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млн.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диагностических исследований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59 млн.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противопаразитарных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исследований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02756" y="3920618"/>
            <a:ext cx="59291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Проведена дезинфекция более </a:t>
            </a:r>
            <a:r>
              <a:rPr lang="ru-RU" sz="1800" b="1" dirty="0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 млн. квадратных метров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помещений </a:t>
            </a:r>
            <a:r>
              <a:rPr lang="ru-RU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сельхозназначения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71866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Box 114"/>
          <p:cNvSpPr txBox="1"/>
          <p:nvPr/>
        </p:nvSpPr>
        <p:spPr>
          <a:xfrm>
            <a:off x="887104" y="96615"/>
            <a:ext cx="41024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68AC04"/>
                </a:solidFill>
                <a:latin typeface="Arial" pitchFamily="34" charset="0"/>
                <a:cs typeface="Arial" pitchFamily="34" charset="0"/>
              </a:rPr>
              <a:t>Главное управление ветеринарии </a:t>
            </a:r>
            <a:endParaRPr lang="ru-RU" b="1" dirty="0" smtClean="0">
              <a:solidFill>
                <a:srgbClr val="68AC04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solidFill>
                  <a:srgbClr val="68AC04"/>
                </a:solidFill>
                <a:latin typeface="Arial" pitchFamily="34" charset="0"/>
                <a:cs typeface="Arial" pitchFamily="34" charset="0"/>
              </a:rPr>
              <a:t>Кабинета </a:t>
            </a:r>
            <a:r>
              <a:rPr lang="ru-RU" b="1" dirty="0">
                <a:solidFill>
                  <a:srgbClr val="68AC04"/>
                </a:solidFill>
                <a:latin typeface="Arial" pitchFamily="34" charset="0"/>
                <a:cs typeface="Arial" pitchFamily="34" charset="0"/>
              </a:rPr>
              <a:t>Министров Республики Татарстан</a:t>
            </a:r>
          </a:p>
        </p:txBody>
      </p:sp>
      <p:sp>
        <p:nvSpPr>
          <p:cNvPr id="119" name="Прямоугольник 118"/>
          <p:cNvSpPr/>
          <p:nvPr/>
        </p:nvSpPr>
        <p:spPr>
          <a:xfrm>
            <a:off x="1298616" y="637124"/>
            <a:ext cx="6726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Регистрация очагов африканской чумы свиней </a:t>
            </a:r>
          </a:p>
          <a:p>
            <a: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 Республике Татарстан</a:t>
            </a:r>
          </a:p>
        </p:txBody>
      </p:sp>
      <p:pic>
        <p:nvPicPr>
          <p:cNvPr id="107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271" y="619403"/>
            <a:ext cx="57443" cy="627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5" name="Группа 104"/>
          <p:cNvGrpSpPr/>
          <p:nvPr/>
        </p:nvGrpSpPr>
        <p:grpSpPr>
          <a:xfrm>
            <a:off x="1024297" y="1245941"/>
            <a:ext cx="6930529" cy="3790033"/>
            <a:chOff x="788851" y="1315771"/>
            <a:chExt cx="7339097" cy="5273880"/>
          </a:xfrm>
        </p:grpSpPr>
        <p:sp>
          <p:nvSpPr>
            <p:cNvPr id="106" name="Rectangle 29"/>
            <p:cNvSpPr>
              <a:spLocks noChangeArrowheads="1"/>
            </p:cNvSpPr>
            <p:nvPr/>
          </p:nvSpPr>
          <p:spPr bwMode="auto">
            <a:xfrm>
              <a:off x="2660408" y="1656260"/>
              <a:ext cx="55" cy="157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endParaRPr lang="ru-RU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8" name="Freeform 8">
              <a:hlinkClick r:id="" action="ppaction://noaction"/>
            </p:cNvPr>
            <p:cNvSpPr>
              <a:spLocks/>
            </p:cNvSpPr>
            <p:nvPr/>
          </p:nvSpPr>
          <p:spPr bwMode="auto">
            <a:xfrm>
              <a:off x="6469382" y="2965650"/>
              <a:ext cx="917885" cy="848724"/>
            </a:xfrm>
            <a:custGeom>
              <a:avLst/>
              <a:gdLst/>
              <a:ahLst/>
              <a:cxnLst>
                <a:cxn ang="0">
                  <a:pos x="85" y="99"/>
                </a:cxn>
                <a:cxn ang="0">
                  <a:pos x="44" y="120"/>
                </a:cxn>
                <a:cxn ang="0">
                  <a:pos x="9" y="140"/>
                </a:cxn>
                <a:cxn ang="0">
                  <a:pos x="6" y="200"/>
                </a:cxn>
                <a:cxn ang="0">
                  <a:pos x="50" y="208"/>
                </a:cxn>
                <a:cxn ang="0">
                  <a:pos x="83" y="219"/>
                </a:cxn>
                <a:cxn ang="0">
                  <a:pos x="105" y="233"/>
                </a:cxn>
                <a:cxn ang="0">
                  <a:pos x="88" y="280"/>
                </a:cxn>
                <a:cxn ang="0">
                  <a:pos x="110" y="324"/>
                </a:cxn>
                <a:cxn ang="0">
                  <a:pos x="129" y="354"/>
                </a:cxn>
                <a:cxn ang="0">
                  <a:pos x="148" y="387"/>
                </a:cxn>
                <a:cxn ang="0">
                  <a:pos x="198" y="414"/>
                </a:cxn>
                <a:cxn ang="0">
                  <a:pos x="250" y="450"/>
                </a:cxn>
                <a:cxn ang="0">
                  <a:pos x="291" y="469"/>
                </a:cxn>
                <a:cxn ang="0">
                  <a:pos x="332" y="513"/>
                </a:cxn>
                <a:cxn ang="0">
                  <a:pos x="365" y="513"/>
                </a:cxn>
                <a:cxn ang="0">
                  <a:pos x="390" y="494"/>
                </a:cxn>
                <a:cxn ang="0">
                  <a:pos x="423" y="466"/>
                </a:cxn>
                <a:cxn ang="0">
                  <a:pos x="453" y="477"/>
                </a:cxn>
                <a:cxn ang="0">
                  <a:pos x="497" y="491"/>
                </a:cxn>
                <a:cxn ang="0">
                  <a:pos x="530" y="518"/>
                </a:cxn>
                <a:cxn ang="0">
                  <a:pos x="563" y="535"/>
                </a:cxn>
                <a:cxn ang="0">
                  <a:pos x="601" y="499"/>
                </a:cxn>
                <a:cxn ang="0">
                  <a:pos x="642" y="507"/>
                </a:cxn>
                <a:cxn ang="0">
                  <a:pos x="670" y="461"/>
                </a:cxn>
                <a:cxn ang="0">
                  <a:pos x="637" y="431"/>
                </a:cxn>
                <a:cxn ang="0">
                  <a:pos x="623" y="395"/>
                </a:cxn>
                <a:cxn ang="0">
                  <a:pos x="582" y="357"/>
                </a:cxn>
                <a:cxn ang="0">
                  <a:pos x="615" y="277"/>
                </a:cxn>
                <a:cxn ang="0">
                  <a:pos x="609" y="249"/>
                </a:cxn>
                <a:cxn ang="0">
                  <a:pos x="618" y="241"/>
                </a:cxn>
                <a:cxn ang="0">
                  <a:pos x="615" y="236"/>
                </a:cxn>
                <a:cxn ang="0">
                  <a:pos x="645" y="214"/>
                </a:cxn>
                <a:cxn ang="0">
                  <a:pos x="620" y="178"/>
                </a:cxn>
                <a:cxn ang="0">
                  <a:pos x="546" y="175"/>
                </a:cxn>
                <a:cxn ang="0">
                  <a:pos x="491" y="170"/>
                </a:cxn>
                <a:cxn ang="0">
                  <a:pos x="464" y="126"/>
                </a:cxn>
                <a:cxn ang="0">
                  <a:pos x="423" y="104"/>
                </a:cxn>
                <a:cxn ang="0">
                  <a:pos x="393" y="142"/>
                </a:cxn>
                <a:cxn ang="0">
                  <a:pos x="368" y="170"/>
                </a:cxn>
                <a:cxn ang="0">
                  <a:pos x="327" y="175"/>
                </a:cxn>
                <a:cxn ang="0">
                  <a:pos x="294" y="159"/>
                </a:cxn>
                <a:cxn ang="0">
                  <a:pos x="338" y="120"/>
                </a:cxn>
                <a:cxn ang="0">
                  <a:pos x="346" y="88"/>
                </a:cxn>
                <a:cxn ang="0">
                  <a:pos x="327" y="71"/>
                </a:cxn>
                <a:cxn ang="0">
                  <a:pos x="294" y="71"/>
                </a:cxn>
                <a:cxn ang="0">
                  <a:pos x="209" y="71"/>
                </a:cxn>
                <a:cxn ang="0">
                  <a:pos x="170" y="52"/>
                </a:cxn>
                <a:cxn ang="0">
                  <a:pos x="135" y="0"/>
                </a:cxn>
                <a:cxn ang="0">
                  <a:pos x="99" y="11"/>
                </a:cxn>
              </a:cxnLst>
              <a:rect l="0" t="0" r="r" b="b"/>
              <a:pathLst>
                <a:path w="675" h="535">
                  <a:moveTo>
                    <a:pt x="91" y="44"/>
                  </a:moveTo>
                  <a:lnTo>
                    <a:pt x="91" y="60"/>
                  </a:lnTo>
                  <a:lnTo>
                    <a:pt x="88" y="79"/>
                  </a:lnTo>
                  <a:lnTo>
                    <a:pt x="85" y="99"/>
                  </a:lnTo>
                  <a:lnTo>
                    <a:pt x="83" y="115"/>
                  </a:lnTo>
                  <a:lnTo>
                    <a:pt x="74" y="118"/>
                  </a:lnTo>
                  <a:lnTo>
                    <a:pt x="63" y="118"/>
                  </a:lnTo>
                  <a:lnTo>
                    <a:pt x="44" y="120"/>
                  </a:lnTo>
                  <a:lnTo>
                    <a:pt x="31" y="123"/>
                  </a:lnTo>
                  <a:lnTo>
                    <a:pt x="22" y="126"/>
                  </a:lnTo>
                  <a:lnTo>
                    <a:pt x="14" y="126"/>
                  </a:lnTo>
                  <a:lnTo>
                    <a:pt x="9" y="140"/>
                  </a:lnTo>
                  <a:lnTo>
                    <a:pt x="6" y="153"/>
                  </a:lnTo>
                  <a:lnTo>
                    <a:pt x="0" y="175"/>
                  </a:lnTo>
                  <a:lnTo>
                    <a:pt x="3" y="197"/>
                  </a:lnTo>
                  <a:lnTo>
                    <a:pt x="6" y="200"/>
                  </a:lnTo>
                  <a:lnTo>
                    <a:pt x="14" y="203"/>
                  </a:lnTo>
                  <a:lnTo>
                    <a:pt x="25" y="203"/>
                  </a:lnTo>
                  <a:lnTo>
                    <a:pt x="39" y="203"/>
                  </a:lnTo>
                  <a:lnTo>
                    <a:pt x="50" y="208"/>
                  </a:lnTo>
                  <a:lnTo>
                    <a:pt x="61" y="211"/>
                  </a:lnTo>
                  <a:lnTo>
                    <a:pt x="72" y="214"/>
                  </a:lnTo>
                  <a:lnTo>
                    <a:pt x="77" y="219"/>
                  </a:lnTo>
                  <a:lnTo>
                    <a:pt x="83" y="219"/>
                  </a:lnTo>
                  <a:lnTo>
                    <a:pt x="91" y="219"/>
                  </a:lnTo>
                  <a:lnTo>
                    <a:pt x="102" y="222"/>
                  </a:lnTo>
                  <a:lnTo>
                    <a:pt x="105" y="228"/>
                  </a:lnTo>
                  <a:lnTo>
                    <a:pt x="105" y="233"/>
                  </a:lnTo>
                  <a:lnTo>
                    <a:pt x="102" y="244"/>
                  </a:lnTo>
                  <a:lnTo>
                    <a:pt x="96" y="249"/>
                  </a:lnTo>
                  <a:lnTo>
                    <a:pt x="91" y="255"/>
                  </a:lnTo>
                  <a:lnTo>
                    <a:pt x="88" y="280"/>
                  </a:lnTo>
                  <a:lnTo>
                    <a:pt x="91" y="302"/>
                  </a:lnTo>
                  <a:lnTo>
                    <a:pt x="96" y="310"/>
                  </a:lnTo>
                  <a:lnTo>
                    <a:pt x="102" y="313"/>
                  </a:lnTo>
                  <a:lnTo>
                    <a:pt x="110" y="324"/>
                  </a:lnTo>
                  <a:lnTo>
                    <a:pt x="121" y="335"/>
                  </a:lnTo>
                  <a:lnTo>
                    <a:pt x="124" y="340"/>
                  </a:lnTo>
                  <a:lnTo>
                    <a:pt x="127" y="348"/>
                  </a:lnTo>
                  <a:lnTo>
                    <a:pt x="129" y="354"/>
                  </a:lnTo>
                  <a:lnTo>
                    <a:pt x="135" y="362"/>
                  </a:lnTo>
                  <a:lnTo>
                    <a:pt x="138" y="373"/>
                  </a:lnTo>
                  <a:lnTo>
                    <a:pt x="143" y="384"/>
                  </a:lnTo>
                  <a:lnTo>
                    <a:pt x="148" y="387"/>
                  </a:lnTo>
                  <a:lnTo>
                    <a:pt x="162" y="395"/>
                  </a:lnTo>
                  <a:lnTo>
                    <a:pt x="173" y="400"/>
                  </a:lnTo>
                  <a:lnTo>
                    <a:pt x="187" y="403"/>
                  </a:lnTo>
                  <a:lnTo>
                    <a:pt x="198" y="414"/>
                  </a:lnTo>
                  <a:lnTo>
                    <a:pt x="209" y="425"/>
                  </a:lnTo>
                  <a:lnTo>
                    <a:pt x="223" y="431"/>
                  </a:lnTo>
                  <a:lnTo>
                    <a:pt x="236" y="433"/>
                  </a:lnTo>
                  <a:lnTo>
                    <a:pt x="250" y="450"/>
                  </a:lnTo>
                  <a:lnTo>
                    <a:pt x="261" y="469"/>
                  </a:lnTo>
                  <a:lnTo>
                    <a:pt x="272" y="469"/>
                  </a:lnTo>
                  <a:lnTo>
                    <a:pt x="283" y="469"/>
                  </a:lnTo>
                  <a:lnTo>
                    <a:pt x="291" y="469"/>
                  </a:lnTo>
                  <a:lnTo>
                    <a:pt x="294" y="472"/>
                  </a:lnTo>
                  <a:lnTo>
                    <a:pt x="302" y="486"/>
                  </a:lnTo>
                  <a:lnTo>
                    <a:pt x="313" y="502"/>
                  </a:lnTo>
                  <a:lnTo>
                    <a:pt x="332" y="513"/>
                  </a:lnTo>
                  <a:lnTo>
                    <a:pt x="349" y="527"/>
                  </a:lnTo>
                  <a:lnTo>
                    <a:pt x="354" y="524"/>
                  </a:lnTo>
                  <a:lnTo>
                    <a:pt x="360" y="521"/>
                  </a:lnTo>
                  <a:lnTo>
                    <a:pt x="365" y="513"/>
                  </a:lnTo>
                  <a:lnTo>
                    <a:pt x="371" y="507"/>
                  </a:lnTo>
                  <a:lnTo>
                    <a:pt x="382" y="505"/>
                  </a:lnTo>
                  <a:lnTo>
                    <a:pt x="384" y="499"/>
                  </a:lnTo>
                  <a:lnTo>
                    <a:pt x="390" y="494"/>
                  </a:lnTo>
                  <a:lnTo>
                    <a:pt x="393" y="488"/>
                  </a:lnTo>
                  <a:lnTo>
                    <a:pt x="401" y="480"/>
                  </a:lnTo>
                  <a:lnTo>
                    <a:pt x="412" y="469"/>
                  </a:lnTo>
                  <a:lnTo>
                    <a:pt x="423" y="466"/>
                  </a:lnTo>
                  <a:lnTo>
                    <a:pt x="428" y="469"/>
                  </a:lnTo>
                  <a:lnTo>
                    <a:pt x="434" y="472"/>
                  </a:lnTo>
                  <a:lnTo>
                    <a:pt x="442" y="475"/>
                  </a:lnTo>
                  <a:lnTo>
                    <a:pt x="453" y="477"/>
                  </a:lnTo>
                  <a:lnTo>
                    <a:pt x="464" y="477"/>
                  </a:lnTo>
                  <a:lnTo>
                    <a:pt x="478" y="483"/>
                  </a:lnTo>
                  <a:lnTo>
                    <a:pt x="486" y="488"/>
                  </a:lnTo>
                  <a:lnTo>
                    <a:pt x="497" y="491"/>
                  </a:lnTo>
                  <a:lnTo>
                    <a:pt x="513" y="494"/>
                  </a:lnTo>
                  <a:lnTo>
                    <a:pt x="519" y="502"/>
                  </a:lnTo>
                  <a:lnTo>
                    <a:pt x="527" y="516"/>
                  </a:lnTo>
                  <a:lnTo>
                    <a:pt x="530" y="518"/>
                  </a:lnTo>
                  <a:lnTo>
                    <a:pt x="541" y="527"/>
                  </a:lnTo>
                  <a:lnTo>
                    <a:pt x="546" y="529"/>
                  </a:lnTo>
                  <a:lnTo>
                    <a:pt x="554" y="532"/>
                  </a:lnTo>
                  <a:lnTo>
                    <a:pt x="563" y="535"/>
                  </a:lnTo>
                  <a:lnTo>
                    <a:pt x="571" y="532"/>
                  </a:lnTo>
                  <a:lnTo>
                    <a:pt x="582" y="524"/>
                  </a:lnTo>
                  <a:lnTo>
                    <a:pt x="593" y="510"/>
                  </a:lnTo>
                  <a:lnTo>
                    <a:pt x="601" y="499"/>
                  </a:lnTo>
                  <a:lnTo>
                    <a:pt x="609" y="494"/>
                  </a:lnTo>
                  <a:lnTo>
                    <a:pt x="620" y="494"/>
                  </a:lnTo>
                  <a:lnTo>
                    <a:pt x="631" y="502"/>
                  </a:lnTo>
                  <a:lnTo>
                    <a:pt x="642" y="507"/>
                  </a:lnTo>
                  <a:lnTo>
                    <a:pt x="645" y="510"/>
                  </a:lnTo>
                  <a:lnTo>
                    <a:pt x="661" y="491"/>
                  </a:lnTo>
                  <a:lnTo>
                    <a:pt x="675" y="469"/>
                  </a:lnTo>
                  <a:lnTo>
                    <a:pt x="670" y="461"/>
                  </a:lnTo>
                  <a:lnTo>
                    <a:pt x="664" y="453"/>
                  </a:lnTo>
                  <a:lnTo>
                    <a:pt x="653" y="444"/>
                  </a:lnTo>
                  <a:lnTo>
                    <a:pt x="640" y="436"/>
                  </a:lnTo>
                  <a:lnTo>
                    <a:pt x="637" y="431"/>
                  </a:lnTo>
                  <a:lnTo>
                    <a:pt x="631" y="425"/>
                  </a:lnTo>
                  <a:lnTo>
                    <a:pt x="629" y="417"/>
                  </a:lnTo>
                  <a:lnTo>
                    <a:pt x="626" y="409"/>
                  </a:lnTo>
                  <a:lnTo>
                    <a:pt x="623" y="395"/>
                  </a:lnTo>
                  <a:lnTo>
                    <a:pt x="620" y="381"/>
                  </a:lnTo>
                  <a:lnTo>
                    <a:pt x="598" y="378"/>
                  </a:lnTo>
                  <a:lnTo>
                    <a:pt x="576" y="376"/>
                  </a:lnTo>
                  <a:lnTo>
                    <a:pt x="582" y="357"/>
                  </a:lnTo>
                  <a:lnTo>
                    <a:pt x="587" y="340"/>
                  </a:lnTo>
                  <a:lnTo>
                    <a:pt x="598" y="313"/>
                  </a:lnTo>
                  <a:lnTo>
                    <a:pt x="612" y="285"/>
                  </a:lnTo>
                  <a:lnTo>
                    <a:pt x="615" y="277"/>
                  </a:lnTo>
                  <a:lnTo>
                    <a:pt x="615" y="266"/>
                  </a:lnTo>
                  <a:lnTo>
                    <a:pt x="615" y="260"/>
                  </a:lnTo>
                  <a:lnTo>
                    <a:pt x="612" y="255"/>
                  </a:lnTo>
                  <a:lnTo>
                    <a:pt x="609" y="249"/>
                  </a:lnTo>
                  <a:lnTo>
                    <a:pt x="609" y="247"/>
                  </a:lnTo>
                  <a:lnTo>
                    <a:pt x="612" y="244"/>
                  </a:lnTo>
                  <a:lnTo>
                    <a:pt x="615" y="244"/>
                  </a:lnTo>
                  <a:lnTo>
                    <a:pt x="618" y="241"/>
                  </a:lnTo>
                  <a:lnTo>
                    <a:pt x="618" y="241"/>
                  </a:lnTo>
                  <a:lnTo>
                    <a:pt x="615" y="241"/>
                  </a:lnTo>
                  <a:lnTo>
                    <a:pt x="615" y="238"/>
                  </a:lnTo>
                  <a:lnTo>
                    <a:pt x="615" y="236"/>
                  </a:lnTo>
                  <a:lnTo>
                    <a:pt x="618" y="233"/>
                  </a:lnTo>
                  <a:lnTo>
                    <a:pt x="626" y="228"/>
                  </a:lnTo>
                  <a:lnTo>
                    <a:pt x="631" y="222"/>
                  </a:lnTo>
                  <a:lnTo>
                    <a:pt x="645" y="214"/>
                  </a:lnTo>
                  <a:lnTo>
                    <a:pt x="656" y="206"/>
                  </a:lnTo>
                  <a:lnTo>
                    <a:pt x="640" y="197"/>
                  </a:lnTo>
                  <a:lnTo>
                    <a:pt x="620" y="189"/>
                  </a:lnTo>
                  <a:lnTo>
                    <a:pt x="620" y="178"/>
                  </a:lnTo>
                  <a:lnTo>
                    <a:pt x="615" y="167"/>
                  </a:lnTo>
                  <a:lnTo>
                    <a:pt x="598" y="164"/>
                  </a:lnTo>
                  <a:lnTo>
                    <a:pt x="579" y="164"/>
                  </a:lnTo>
                  <a:lnTo>
                    <a:pt x="546" y="175"/>
                  </a:lnTo>
                  <a:lnTo>
                    <a:pt x="519" y="186"/>
                  </a:lnTo>
                  <a:lnTo>
                    <a:pt x="508" y="184"/>
                  </a:lnTo>
                  <a:lnTo>
                    <a:pt x="500" y="178"/>
                  </a:lnTo>
                  <a:lnTo>
                    <a:pt x="491" y="170"/>
                  </a:lnTo>
                  <a:lnTo>
                    <a:pt x="483" y="162"/>
                  </a:lnTo>
                  <a:lnTo>
                    <a:pt x="472" y="145"/>
                  </a:lnTo>
                  <a:lnTo>
                    <a:pt x="464" y="134"/>
                  </a:lnTo>
                  <a:lnTo>
                    <a:pt x="464" y="126"/>
                  </a:lnTo>
                  <a:lnTo>
                    <a:pt x="464" y="120"/>
                  </a:lnTo>
                  <a:lnTo>
                    <a:pt x="447" y="107"/>
                  </a:lnTo>
                  <a:lnTo>
                    <a:pt x="431" y="101"/>
                  </a:lnTo>
                  <a:lnTo>
                    <a:pt x="423" y="104"/>
                  </a:lnTo>
                  <a:lnTo>
                    <a:pt x="415" y="112"/>
                  </a:lnTo>
                  <a:lnTo>
                    <a:pt x="406" y="120"/>
                  </a:lnTo>
                  <a:lnTo>
                    <a:pt x="398" y="131"/>
                  </a:lnTo>
                  <a:lnTo>
                    <a:pt x="393" y="142"/>
                  </a:lnTo>
                  <a:lnTo>
                    <a:pt x="387" y="151"/>
                  </a:lnTo>
                  <a:lnTo>
                    <a:pt x="379" y="159"/>
                  </a:lnTo>
                  <a:lnTo>
                    <a:pt x="371" y="164"/>
                  </a:lnTo>
                  <a:lnTo>
                    <a:pt x="368" y="170"/>
                  </a:lnTo>
                  <a:lnTo>
                    <a:pt x="368" y="173"/>
                  </a:lnTo>
                  <a:lnTo>
                    <a:pt x="360" y="170"/>
                  </a:lnTo>
                  <a:lnTo>
                    <a:pt x="349" y="170"/>
                  </a:lnTo>
                  <a:lnTo>
                    <a:pt x="327" y="175"/>
                  </a:lnTo>
                  <a:lnTo>
                    <a:pt x="305" y="178"/>
                  </a:lnTo>
                  <a:lnTo>
                    <a:pt x="299" y="175"/>
                  </a:lnTo>
                  <a:lnTo>
                    <a:pt x="294" y="170"/>
                  </a:lnTo>
                  <a:lnTo>
                    <a:pt x="294" y="159"/>
                  </a:lnTo>
                  <a:lnTo>
                    <a:pt x="299" y="145"/>
                  </a:lnTo>
                  <a:lnTo>
                    <a:pt x="313" y="140"/>
                  </a:lnTo>
                  <a:lnTo>
                    <a:pt x="330" y="131"/>
                  </a:lnTo>
                  <a:lnTo>
                    <a:pt x="338" y="120"/>
                  </a:lnTo>
                  <a:lnTo>
                    <a:pt x="343" y="112"/>
                  </a:lnTo>
                  <a:lnTo>
                    <a:pt x="346" y="104"/>
                  </a:lnTo>
                  <a:lnTo>
                    <a:pt x="346" y="96"/>
                  </a:lnTo>
                  <a:lnTo>
                    <a:pt x="346" y="88"/>
                  </a:lnTo>
                  <a:lnTo>
                    <a:pt x="341" y="82"/>
                  </a:lnTo>
                  <a:lnTo>
                    <a:pt x="338" y="79"/>
                  </a:lnTo>
                  <a:lnTo>
                    <a:pt x="332" y="77"/>
                  </a:lnTo>
                  <a:lnTo>
                    <a:pt x="327" y="71"/>
                  </a:lnTo>
                  <a:lnTo>
                    <a:pt x="321" y="68"/>
                  </a:lnTo>
                  <a:lnTo>
                    <a:pt x="319" y="71"/>
                  </a:lnTo>
                  <a:lnTo>
                    <a:pt x="313" y="71"/>
                  </a:lnTo>
                  <a:lnTo>
                    <a:pt x="294" y="71"/>
                  </a:lnTo>
                  <a:lnTo>
                    <a:pt x="269" y="71"/>
                  </a:lnTo>
                  <a:lnTo>
                    <a:pt x="244" y="71"/>
                  </a:lnTo>
                  <a:lnTo>
                    <a:pt x="223" y="71"/>
                  </a:lnTo>
                  <a:lnTo>
                    <a:pt x="209" y="71"/>
                  </a:lnTo>
                  <a:lnTo>
                    <a:pt x="198" y="71"/>
                  </a:lnTo>
                  <a:lnTo>
                    <a:pt x="190" y="68"/>
                  </a:lnTo>
                  <a:lnTo>
                    <a:pt x="179" y="66"/>
                  </a:lnTo>
                  <a:lnTo>
                    <a:pt x="170" y="52"/>
                  </a:lnTo>
                  <a:lnTo>
                    <a:pt x="162" y="35"/>
                  </a:lnTo>
                  <a:lnTo>
                    <a:pt x="154" y="19"/>
                  </a:lnTo>
                  <a:lnTo>
                    <a:pt x="146" y="5"/>
                  </a:lnTo>
                  <a:lnTo>
                    <a:pt x="135" y="0"/>
                  </a:lnTo>
                  <a:lnTo>
                    <a:pt x="124" y="0"/>
                  </a:lnTo>
                  <a:lnTo>
                    <a:pt x="110" y="0"/>
                  </a:lnTo>
                  <a:lnTo>
                    <a:pt x="99" y="0"/>
                  </a:lnTo>
                  <a:lnTo>
                    <a:pt x="99" y="11"/>
                  </a:lnTo>
                  <a:lnTo>
                    <a:pt x="99" y="27"/>
                  </a:lnTo>
                  <a:lnTo>
                    <a:pt x="94" y="35"/>
                  </a:lnTo>
                  <a:lnTo>
                    <a:pt x="91" y="44"/>
                  </a:lnTo>
                  <a:close/>
                </a:path>
              </a:pathLst>
            </a:custGeom>
            <a:solidFill>
              <a:srgbClr val="92D050"/>
            </a:solidFill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91436" tIns="45718" rIns="91436" bIns="45718"/>
            <a:lstStyle/>
            <a:p>
              <a:pPr>
                <a:defRPr/>
              </a:pPr>
              <a:endParaRPr lang="ru-RU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9" name="Rectangle 9"/>
            <p:cNvSpPr>
              <a:spLocks noChangeArrowheads="1"/>
            </p:cNvSpPr>
            <p:nvPr/>
          </p:nvSpPr>
          <p:spPr bwMode="auto">
            <a:xfrm>
              <a:off x="2443432" y="2590110"/>
              <a:ext cx="573429" cy="655946"/>
            </a:xfrm>
            <a:prstGeom prst="rect">
              <a:avLst/>
            </a:prstGeom>
            <a:solidFill>
              <a:srgbClr val="92D050"/>
            </a:solidFill>
            <a:ln>
              <a:headEnd/>
              <a:tailEnd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lIns="91436" tIns="45718" rIns="91436" bIns="45718"/>
            <a:lstStyle/>
            <a:p>
              <a:pPr algn="l"/>
              <a:endParaRPr lang="ru-RU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0" name="Freeform 11">
              <a:hlinkClick r:id="" action="ppaction://noaction"/>
            </p:cNvPr>
            <p:cNvSpPr>
              <a:spLocks/>
            </p:cNvSpPr>
            <p:nvPr/>
          </p:nvSpPr>
          <p:spPr bwMode="auto">
            <a:xfrm>
              <a:off x="788851" y="4834166"/>
              <a:ext cx="864126" cy="786134"/>
            </a:xfrm>
            <a:custGeom>
              <a:avLst/>
              <a:gdLst/>
              <a:ahLst/>
              <a:cxnLst>
                <a:cxn ang="0">
                  <a:pos x="319" y="318"/>
                </a:cxn>
                <a:cxn ang="0">
                  <a:pos x="332" y="299"/>
                </a:cxn>
                <a:cxn ang="0">
                  <a:pos x="343" y="264"/>
                </a:cxn>
                <a:cxn ang="0">
                  <a:pos x="346" y="231"/>
                </a:cxn>
                <a:cxn ang="0">
                  <a:pos x="371" y="206"/>
                </a:cxn>
                <a:cxn ang="0">
                  <a:pos x="420" y="220"/>
                </a:cxn>
                <a:cxn ang="0">
                  <a:pos x="450" y="239"/>
                </a:cxn>
                <a:cxn ang="0">
                  <a:pos x="434" y="261"/>
                </a:cxn>
                <a:cxn ang="0">
                  <a:pos x="415" y="294"/>
                </a:cxn>
                <a:cxn ang="0">
                  <a:pos x="431" y="335"/>
                </a:cxn>
                <a:cxn ang="0">
                  <a:pos x="464" y="327"/>
                </a:cxn>
                <a:cxn ang="0">
                  <a:pos x="486" y="335"/>
                </a:cxn>
                <a:cxn ang="0">
                  <a:pos x="508" y="346"/>
                </a:cxn>
                <a:cxn ang="0">
                  <a:pos x="508" y="313"/>
                </a:cxn>
                <a:cxn ang="0">
                  <a:pos x="511" y="266"/>
                </a:cxn>
                <a:cxn ang="0">
                  <a:pos x="524" y="231"/>
                </a:cxn>
                <a:cxn ang="0">
                  <a:pos x="555" y="239"/>
                </a:cxn>
                <a:cxn ang="0">
                  <a:pos x="585" y="239"/>
                </a:cxn>
                <a:cxn ang="0">
                  <a:pos x="609" y="253"/>
                </a:cxn>
                <a:cxn ang="0">
                  <a:pos x="634" y="220"/>
                </a:cxn>
                <a:cxn ang="0">
                  <a:pos x="620" y="192"/>
                </a:cxn>
                <a:cxn ang="0">
                  <a:pos x="590" y="143"/>
                </a:cxn>
                <a:cxn ang="0">
                  <a:pos x="563" y="148"/>
                </a:cxn>
                <a:cxn ang="0">
                  <a:pos x="511" y="132"/>
                </a:cxn>
                <a:cxn ang="0">
                  <a:pos x="481" y="115"/>
                </a:cxn>
                <a:cxn ang="0">
                  <a:pos x="445" y="132"/>
                </a:cxn>
                <a:cxn ang="0">
                  <a:pos x="387" y="126"/>
                </a:cxn>
                <a:cxn ang="0">
                  <a:pos x="393" y="102"/>
                </a:cxn>
                <a:cxn ang="0">
                  <a:pos x="387" y="69"/>
                </a:cxn>
                <a:cxn ang="0">
                  <a:pos x="374" y="19"/>
                </a:cxn>
                <a:cxn ang="0">
                  <a:pos x="360" y="22"/>
                </a:cxn>
                <a:cxn ang="0">
                  <a:pos x="374" y="60"/>
                </a:cxn>
                <a:cxn ang="0">
                  <a:pos x="376" y="91"/>
                </a:cxn>
                <a:cxn ang="0">
                  <a:pos x="360" y="110"/>
                </a:cxn>
                <a:cxn ang="0">
                  <a:pos x="338" y="85"/>
                </a:cxn>
                <a:cxn ang="0">
                  <a:pos x="305" y="63"/>
                </a:cxn>
                <a:cxn ang="0">
                  <a:pos x="275" y="80"/>
                </a:cxn>
                <a:cxn ang="0">
                  <a:pos x="223" y="74"/>
                </a:cxn>
                <a:cxn ang="0">
                  <a:pos x="160" y="60"/>
                </a:cxn>
                <a:cxn ang="0">
                  <a:pos x="135" y="30"/>
                </a:cxn>
                <a:cxn ang="0">
                  <a:pos x="110" y="33"/>
                </a:cxn>
                <a:cxn ang="0">
                  <a:pos x="124" y="80"/>
                </a:cxn>
                <a:cxn ang="0">
                  <a:pos x="69" y="93"/>
                </a:cxn>
                <a:cxn ang="0">
                  <a:pos x="75" y="129"/>
                </a:cxn>
                <a:cxn ang="0">
                  <a:pos x="83" y="173"/>
                </a:cxn>
                <a:cxn ang="0">
                  <a:pos x="39" y="198"/>
                </a:cxn>
                <a:cxn ang="0">
                  <a:pos x="0" y="220"/>
                </a:cxn>
                <a:cxn ang="0">
                  <a:pos x="11" y="250"/>
                </a:cxn>
                <a:cxn ang="0">
                  <a:pos x="47" y="239"/>
                </a:cxn>
                <a:cxn ang="0">
                  <a:pos x="77" y="225"/>
                </a:cxn>
                <a:cxn ang="0">
                  <a:pos x="85" y="280"/>
                </a:cxn>
                <a:cxn ang="0">
                  <a:pos x="102" y="313"/>
                </a:cxn>
                <a:cxn ang="0">
                  <a:pos x="64" y="335"/>
                </a:cxn>
                <a:cxn ang="0">
                  <a:pos x="55" y="371"/>
                </a:cxn>
                <a:cxn ang="0">
                  <a:pos x="64" y="417"/>
                </a:cxn>
                <a:cxn ang="0">
                  <a:pos x="64" y="469"/>
                </a:cxn>
                <a:cxn ang="0">
                  <a:pos x="88" y="494"/>
                </a:cxn>
                <a:cxn ang="0">
                  <a:pos x="116" y="428"/>
                </a:cxn>
                <a:cxn ang="0">
                  <a:pos x="143" y="415"/>
                </a:cxn>
                <a:cxn ang="0">
                  <a:pos x="168" y="431"/>
                </a:cxn>
                <a:cxn ang="0">
                  <a:pos x="247" y="434"/>
                </a:cxn>
                <a:cxn ang="0">
                  <a:pos x="275" y="365"/>
                </a:cxn>
              </a:cxnLst>
              <a:rect l="0" t="0" r="r" b="b"/>
              <a:pathLst>
                <a:path w="634" h="497">
                  <a:moveTo>
                    <a:pt x="297" y="335"/>
                  </a:moveTo>
                  <a:lnTo>
                    <a:pt x="305" y="335"/>
                  </a:lnTo>
                  <a:lnTo>
                    <a:pt x="308" y="332"/>
                  </a:lnTo>
                  <a:lnTo>
                    <a:pt x="310" y="327"/>
                  </a:lnTo>
                  <a:lnTo>
                    <a:pt x="319" y="318"/>
                  </a:lnTo>
                  <a:lnTo>
                    <a:pt x="321" y="316"/>
                  </a:lnTo>
                  <a:lnTo>
                    <a:pt x="327" y="313"/>
                  </a:lnTo>
                  <a:lnTo>
                    <a:pt x="327" y="310"/>
                  </a:lnTo>
                  <a:lnTo>
                    <a:pt x="330" y="305"/>
                  </a:lnTo>
                  <a:lnTo>
                    <a:pt x="332" y="299"/>
                  </a:lnTo>
                  <a:lnTo>
                    <a:pt x="332" y="294"/>
                  </a:lnTo>
                  <a:lnTo>
                    <a:pt x="338" y="285"/>
                  </a:lnTo>
                  <a:lnTo>
                    <a:pt x="338" y="277"/>
                  </a:lnTo>
                  <a:lnTo>
                    <a:pt x="341" y="272"/>
                  </a:lnTo>
                  <a:lnTo>
                    <a:pt x="343" y="264"/>
                  </a:lnTo>
                  <a:lnTo>
                    <a:pt x="343" y="261"/>
                  </a:lnTo>
                  <a:lnTo>
                    <a:pt x="343" y="253"/>
                  </a:lnTo>
                  <a:lnTo>
                    <a:pt x="346" y="250"/>
                  </a:lnTo>
                  <a:lnTo>
                    <a:pt x="349" y="247"/>
                  </a:lnTo>
                  <a:lnTo>
                    <a:pt x="346" y="231"/>
                  </a:lnTo>
                  <a:lnTo>
                    <a:pt x="346" y="211"/>
                  </a:lnTo>
                  <a:lnTo>
                    <a:pt x="354" y="209"/>
                  </a:lnTo>
                  <a:lnTo>
                    <a:pt x="360" y="206"/>
                  </a:lnTo>
                  <a:lnTo>
                    <a:pt x="363" y="206"/>
                  </a:lnTo>
                  <a:lnTo>
                    <a:pt x="371" y="206"/>
                  </a:lnTo>
                  <a:lnTo>
                    <a:pt x="374" y="206"/>
                  </a:lnTo>
                  <a:lnTo>
                    <a:pt x="376" y="209"/>
                  </a:lnTo>
                  <a:lnTo>
                    <a:pt x="390" y="209"/>
                  </a:lnTo>
                  <a:lnTo>
                    <a:pt x="409" y="211"/>
                  </a:lnTo>
                  <a:lnTo>
                    <a:pt x="420" y="220"/>
                  </a:lnTo>
                  <a:lnTo>
                    <a:pt x="442" y="222"/>
                  </a:lnTo>
                  <a:lnTo>
                    <a:pt x="442" y="225"/>
                  </a:lnTo>
                  <a:lnTo>
                    <a:pt x="445" y="228"/>
                  </a:lnTo>
                  <a:lnTo>
                    <a:pt x="445" y="231"/>
                  </a:lnTo>
                  <a:lnTo>
                    <a:pt x="450" y="239"/>
                  </a:lnTo>
                  <a:lnTo>
                    <a:pt x="442" y="244"/>
                  </a:lnTo>
                  <a:lnTo>
                    <a:pt x="439" y="250"/>
                  </a:lnTo>
                  <a:lnTo>
                    <a:pt x="439" y="253"/>
                  </a:lnTo>
                  <a:lnTo>
                    <a:pt x="437" y="253"/>
                  </a:lnTo>
                  <a:lnTo>
                    <a:pt x="434" y="261"/>
                  </a:lnTo>
                  <a:lnTo>
                    <a:pt x="431" y="261"/>
                  </a:lnTo>
                  <a:lnTo>
                    <a:pt x="420" y="272"/>
                  </a:lnTo>
                  <a:lnTo>
                    <a:pt x="415" y="280"/>
                  </a:lnTo>
                  <a:lnTo>
                    <a:pt x="415" y="288"/>
                  </a:lnTo>
                  <a:lnTo>
                    <a:pt x="415" y="294"/>
                  </a:lnTo>
                  <a:lnTo>
                    <a:pt x="417" y="302"/>
                  </a:lnTo>
                  <a:lnTo>
                    <a:pt x="420" y="310"/>
                  </a:lnTo>
                  <a:lnTo>
                    <a:pt x="423" y="321"/>
                  </a:lnTo>
                  <a:lnTo>
                    <a:pt x="428" y="332"/>
                  </a:lnTo>
                  <a:lnTo>
                    <a:pt x="431" y="335"/>
                  </a:lnTo>
                  <a:lnTo>
                    <a:pt x="431" y="335"/>
                  </a:lnTo>
                  <a:lnTo>
                    <a:pt x="437" y="335"/>
                  </a:lnTo>
                  <a:lnTo>
                    <a:pt x="442" y="335"/>
                  </a:lnTo>
                  <a:lnTo>
                    <a:pt x="459" y="329"/>
                  </a:lnTo>
                  <a:lnTo>
                    <a:pt x="464" y="327"/>
                  </a:lnTo>
                  <a:lnTo>
                    <a:pt x="470" y="327"/>
                  </a:lnTo>
                  <a:lnTo>
                    <a:pt x="478" y="329"/>
                  </a:lnTo>
                  <a:lnTo>
                    <a:pt x="481" y="329"/>
                  </a:lnTo>
                  <a:lnTo>
                    <a:pt x="483" y="332"/>
                  </a:lnTo>
                  <a:lnTo>
                    <a:pt x="486" y="335"/>
                  </a:lnTo>
                  <a:lnTo>
                    <a:pt x="486" y="340"/>
                  </a:lnTo>
                  <a:lnTo>
                    <a:pt x="489" y="340"/>
                  </a:lnTo>
                  <a:lnTo>
                    <a:pt x="494" y="343"/>
                  </a:lnTo>
                  <a:lnTo>
                    <a:pt x="500" y="343"/>
                  </a:lnTo>
                  <a:lnTo>
                    <a:pt x="508" y="346"/>
                  </a:lnTo>
                  <a:lnTo>
                    <a:pt x="511" y="338"/>
                  </a:lnTo>
                  <a:lnTo>
                    <a:pt x="516" y="335"/>
                  </a:lnTo>
                  <a:lnTo>
                    <a:pt x="516" y="329"/>
                  </a:lnTo>
                  <a:lnTo>
                    <a:pt x="516" y="324"/>
                  </a:lnTo>
                  <a:lnTo>
                    <a:pt x="508" y="313"/>
                  </a:lnTo>
                  <a:lnTo>
                    <a:pt x="494" y="296"/>
                  </a:lnTo>
                  <a:lnTo>
                    <a:pt x="494" y="291"/>
                  </a:lnTo>
                  <a:lnTo>
                    <a:pt x="497" y="280"/>
                  </a:lnTo>
                  <a:lnTo>
                    <a:pt x="500" y="277"/>
                  </a:lnTo>
                  <a:lnTo>
                    <a:pt x="511" y="266"/>
                  </a:lnTo>
                  <a:lnTo>
                    <a:pt x="511" y="258"/>
                  </a:lnTo>
                  <a:lnTo>
                    <a:pt x="516" y="250"/>
                  </a:lnTo>
                  <a:lnTo>
                    <a:pt x="516" y="233"/>
                  </a:lnTo>
                  <a:lnTo>
                    <a:pt x="519" y="231"/>
                  </a:lnTo>
                  <a:lnTo>
                    <a:pt x="524" y="231"/>
                  </a:lnTo>
                  <a:lnTo>
                    <a:pt x="530" y="231"/>
                  </a:lnTo>
                  <a:lnTo>
                    <a:pt x="538" y="233"/>
                  </a:lnTo>
                  <a:lnTo>
                    <a:pt x="546" y="239"/>
                  </a:lnTo>
                  <a:lnTo>
                    <a:pt x="552" y="239"/>
                  </a:lnTo>
                  <a:lnTo>
                    <a:pt x="555" y="239"/>
                  </a:lnTo>
                  <a:lnTo>
                    <a:pt x="560" y="239"/>
                  </a:lnTo>
                  <a:lnTo>
                    <a:pt x="563" y="239"/>
                  </a:lnTo>
                  <a:lnTo>
                    <a:pt x="577" y="239"/>
                  </a:lnTo>
                  <a:lnTo>
                    <a:pt x="585" y="233"/>
                  </a:lnTo>
                  <a:lnTo>
                    <a:pt x="585" y="239"/>
                  </a:lnTo>
                  <a:lnTo>
                    <a:pt x="585" y="244"/>
                  </a:lnTo>
                  <a:lnTo>
                    <a:pt x="593" y="247"/>
                  </a:lnTo>
                  <a:lnTo>
                    <a:pt x="596" y="253"/>
                  </a:lnTo>
                  <a:lnTo>
                    <a:pt x="604" y="253"/>
                  </a:lnTo>
                  <a:lnTo>
                    <a:pt x="609" y="253"/>
                  </a:lnTo>
                  <a:lnTo>
                    <a:pt x="620" y="247"/>
                  </a:lnTo>
                  <a:lnTo>
                    <a:pt x="623" y="242"/>
                  </a:lnTo>
                  <a:lnTo>
                    <a:pt x="626" y="231"/>
                  </a:lnTo>
                  <a:lnTo>
                    <a:pt x="629" y="228"/>
                  </a:lnTo>
                  <a:lnTo>
                    <a:pt x="634" y="220"/>
                  </a:lnTo>
                  <a:lnTo>
                    <a:pt x="634" y="211"/>
                  </a:lnTo>
                  <a:lnTo>
                    <a:pt x="634" y="209"/>
                  </a:lnTo>
                  <a:lnTo>
                    <a:pt x="629" y="209"/>
                  </a:lnTo>
                  <a:lnTo>
                    <a:pt x="623" y="198"/>
                  </a:lnTo>
                  <a:lnTo>
                    <a:pt x="620" y="192"/>
                  </a:lnTo>
                  <a:lnTo>
                    <a:pt x="620" y="170"/>
                  </a:lnTo>
                  <a:lnTo>
                    <a:pt x="620" y="162"/>
                  </a:lnTo>
                  <a:lnTo>
                    <a:pt x="609" y="154"/>
                  </a:lnTo>
                  <a:lnTo>
                    <a:pt x="598" y="143"/>
                  </a:lnTo>
                  <a:lnTo>
                    <a:pt x="590" y="143"/>
                  </a:lnTo>
                  <a:lnTo>
                    <a:pt x="585" y="140"/>
                  </a:lnTo>
                  <a:lnTo>
                    <a:pt x="582" y="140"/>
                  </a:lnTo>
                  <a:lnTo>
                    <a:pt x="574" y="140"/>
                  </a:lnTo>
                  <a:lnTo>
                    <a:pt x="568" y="143"/>
                  </a:lnTo>
                  <a:lnTo>
                    <a:pt x="563" y="148"/>
                  </a:lnTo>
                  <a:lnTo>
                    <a:pt x="549" y="146"/>
                  </a:lnTo>
                  <a:lnTo>
                    <a:pt x="533" y="146"/>
                  </a:lnTo>
                  <a:lnTo>
                    <a:pt x="527" y="143"/>
                  </a:lnTo>
                  <a:lnTo>
                    <a:pt x="519" y="143"/>
                  </a:lnTo>
                  <a:lnTo>
                    <a:pt x="511" y="132"/>
                  </a:lnTo>
                  <a:lnTo>
                    <a:pt x="500" y="126"/>
                  </a:lnTo>
                  <a:lnTo>
                    <a:pt x="494" y="124"/>
                  </a:lnTo>
                  <a:lnTo>
                    <a:pt x="486" y="124"/>
                  </a:lnTo>
                  <a:lnTo>
                    <a:pt x="486" y="121"/>
                  </a:lnTo>
                  <a:lnTo>
                    <a:pt x="481" y="115"/>
                  </a:lnTo>
                  <a:lnTo>
                    <a:pt x="461" y="115"/>
                  </a:lnTo>
                  <a:lnTo>
                    <a:pt x="453" y="121"/>
                  </a:lnTo>
                  <a:lnTo>
                    <a:pt x="450" y="124"/>
                  </a:lnTo>
                  <a:lnTo>
                    <a:pt x="450" y="129"/>
                  </a:lnTo>
                  <a:lnTo>
                    <a:pt x="445" y="132"/>
                  </a:lnTo>
                  <a:lnTo>
                    <a:pt x="442" y="132"/>
                  </a:lnTo>
                  <a:lnTo>
                    <a:pt x="409" y="132"/>
                  </a:lnTo>
                  <a:lnTo>
                    <a:pt x="390" y="132"/>
                  </a:lnTo>
                  <a:lnTo>
                    <a:pt x="387" y="129"/>
                  </a:lnTo>
                  <a:lnTo>
                    <a:pt x="387" y="126"/>
                  </a:lnTo>
                  <a:lnTo>
                    <a:pt x="387" y="115"/>
                  </a:lnTo>
                  <a:lnTo>
                    <a:pt x="387" y="107"/>
                  </a:lnTo>
                  <a:lnTo>
                    <a:pt x="387" y="104"/>
                  </a:lnTo>
                  <a:lnTo>
                    <a:pt x="390" y="104"/>
                  </a:lnTo>
                  <a:lnTo>
                    <a:pt x="393" y="102"/>
                  </a:lnTo>
                  <a:lnTo>
                    <a:pt x="398" y="96"/>
                  </a:lnTo>
                  <a:lnTo>
                    <a:pt x="398" y="93"/>
                  </a:lnTo>
                  <a:lnTo>
                    <a:pt x="398" y="91"/>
                  </a:lnTo>
                  <a:lnTo>
                    <a:pt x="390" y="80"/>
                  </a:lnTo>
                  <a:lnTo>
                    <a:pt x="387" y="69"/>
                  </a:lnTo>
                  <a:lnTo>
                    <a:pt x="385" y="60"/>
                  </a:lnTo>
                  <a:lnTo>
                    <a:pt x="379" y="49"/>
                  </a:lnTo>
                  <a:lnTo>
                    <a:pt x="379" y="49"/>
                  </a:lnTo>
                  <a:lnTo>
                    <a:pt x="376" y="47"/>
                  </a:lnTo>
                  <a:lnTo>
                    <a:pt x="374" y="19"/>
                  </a:lnTo>
                  <a:lnTo>
                    <a:pt x="371" y="6"/>
                  </a:lnTo>
                  <a:lnTo>
                    <a:pt x="363" y="6"/>
                  </a:lnTo>
                  <a:lnTo>
                    <a:pt x="360" y="0"/>
                  </a:lnTo>
                  <a:lnTo>
                    <a:pt x="360" y="14"/>
                  </a:lnTo>
                  <a:lnTo>
                    <a:pt x="360" y="22"/>
                  </a:lnTo>
                  <a:lnTo>
                    <a:pt x="360" y="25"/>
                  </a:lnTo>
                  <a:lnTo>
                    <a:pt x="360" y="27"/>
                  </a:lnTo>
                  <a:lnTo>
                    <a:pt x="363" y="38"/>
                  </a:lnTo>
                  <a:lnTo>
                    <a:pt x="368" y="55"/>
                  </a:lnTo>
                  <a:lnTo>
                    <a:pt x="374" y="60"/>
                  </a:lnTo>
                  <a:lnTo>
                    <a:pt x="376" y="63"/>
                  </a:lnTo>
                  <a:lnTo>
                    <a:pt x="376" y="69"/>
                  </a:lnTo>
                  <a:lnTo>
                    <a:pt x="376" y="69"/>
                  </a:lnTo>
                  <a:lnTo>
                    <a:pt x="376" y="80"/>
                  </a:lnTo>
                  <a:lnTo>
                    <a:pt x="376" y="91"/>
                  </a:lnTo>
                  <a:lnTo>
                    <a:pt x="376" y="96"/>
                  </a:lnTo>
                  <a:lnTo>
                    <a:pt x="374" y="107"/>
                  </a:lnTo>
                  <a:lnTo>
                    <a:pt x="371" y="107"/>
                  </a:lnTo>
                  <a:lnTo>
                    <a:pt x="368" y="110"/>
                  </a:lnTo>
                  <a:lnTo>
                    <a:pt x="360" y="110"/>
                  </a:lnTo>
                  <a:lnTo>
                    <a:pt x="354" y="110"/>
                  </a:lnTo>
                  <a:lnTo>
                    <a:pt x="349" y="102"/>
                  </a:lnTo>
                  <a:lnTo>
                    <a:pt x="341" y="93"/>
                  </a:lnTo>
                  <a:lnTo>
                    <a:pt x="341" y="91"/>
                  </a:lnTo>
                  <a:lnTo>
                    <a:pt x="338" y="85"/>
                  </a:lnTo>
                  <a:lnTo>
                    <a:pt x="332" y="80"/>
                  </a:lnTo>
                  <a:lnTo>
                    <a:pt x="332" y="80"/>
                  </a:lnTo>
                  <a:lnTo>
                    <a:pt x="321" y="69"/>
                  </a:lnTo>
                  <a:lnTo>
                    <a:pt x="313" y="63"/>
                  </a:lnTo>
                  <a:lnTo>
                    <a:pt x="305" y="63"/>
                  </a:lnTo>
                  <a:lnTo>
                    <a:pt x="294" y="63"/>
                  </a:lnTo>
                  <a:lnTo>
                    <a:pt x="288" y="66"/>
                  </a:lnTo>
                  <a:lnTo>
                    <a:pt x="283" y="69"/>
                  </a:lnTo>
                  <a:lnTo>
                    <a:pt x="278" y="74"/>
                  </a:lnTo>
                  <a:lnTo>
                    <a:pt x="275" y="80"/>
                  </a:lnTo>
                  <a:lnTo>
                    <a:pt x="267" y="80"/>
                  </a:lnTo>
                  <a:lnTo>
                    <a:pt x="261" y="80"/>
                  </a:lnTo>
                  <a:lnTo>
                    <a:pt x="250" y="80"/>
                  </a:lnTo>
                  <a:lnTo>
                    <a:pt x="239" y="74"/>
                  </a:lnTo>
                  <a:lnTo>
                    <a:pt x="223" y="74"/>
                  </a:lnTo>
                  <a:lnTo>
                    <a:pt x="209" y="74"/>
                  </a:lnTo>
                  <a:lnTo>
                    <a:pt x="198" y="69"/>
                  </a:lnTo>
                  <a:lnTo>
                    <a:pt x="187" y="66"/>
                  </a:lnTo>
                  <a:lnTo>
                    <a:pt x="171" y="63"/>
                  </a:lnTo>
                  <a:lnTo>
                    <a:pt x="160" y="60"/>
                  </a:lnTo>
                  <a:lnTo>
                    <a:pt x="157" y="60"/>
                  </a:lnTo>
                  <a:lnTo>
                    <a:pt x="151" y="55"/>
                  </a:lnTo>
                  <a:lnTo>
                    <a:pt x="146" y="49"/>
                  </a:lnTo>
                  <a:lnTo>
                    <a:pt x="138" y="41"/>
                  </a:lnTo>
                  <a:lnTo>
                    <a:pt x="135" y="30"/>
                  </a:lnTo>
                  <a:lnTo>
                    <a:pt x="127" y="19"/>
                  </a:lnTo>
                  <a:lnTo>
                    <a:pt x="118" y="19"/>
                  </a:lnTo>
                  <a:lnTo>
                    <a:pt x="110" y="17"/>
                  </a:lnTo>
                  <a:lnTo>
                    <a:pt x="110" y="25"/>
                  </a:lnTo>
                  <a:lnTo>
                    <a:pt x="110" y="33"/>
                  </a:lnTo>
                  <a:lnTo>
                    <a:pt x="118" y="41"/>
                  </a:lnTo>
                  <a:lnTo>
                    <a:pt x="127" y="49"/>
                  </a:lnTo>
                  <a:lnTo>
                    <a:pt x="127" y="60"/>
                  </a:lnTo>
                  <a:lnTo>
                    <a:pt x="127" y="74"/>
                  </a:lnTo>
                  <a:lnTo>
                    <a:pt x="124" y="80"/>
                  </a:lnTo>
                  <a:lnTo>
                    <a:pt x="118" y="85"/>
                  </a:lnTo>
                  <a:lnTo>
                    <a:pt x="77" y="88"/>
                  </a:lnTo>
                  <a:lnTo>
                    <a:pt x="69" y="91"/>
                  </a:lnTo>
                  <a:lnTo>
                    <a:pt x="69" y="93"/>
                  </a:lnTo>
                  <a:lnTo>
                    <a:pt x="69" y="93"/>
                  </a:lnTo>
                  <a:lnTo>
                    <a:pt x="69" y="102"/>
                  </a:lnTo>
                  <a:lnTo>
                    <a:pt x="69" y="104"/>
                  </a:lnTo>
                  <a:lnTo>
                    <a:pt x="72" y="110"/>
                  </a:lnTo>
                  <a:lnTo>
                    <a:pt x="75" y="113"/>
                  </a:lnTo>
                  <a:lnTo>
                    <a:pt x="75" y="129"/>
                  </a:lnTo>
                  <a:lnTo>
                    <a:pt x="75" y="143"/>
                  </a:lnTo>
                  <a:lnTo>
                    <a:pt x="77" y="151"/>
                  </a:lnTo>
                  <a:lnTo>
                    <a:pt x="83" y="159"/>
                  </a:lnTo>
                  <a:lnTo>
                    <a:pt x="83" y="167"/>
                  </a:lnTo>
                  <a:lnTo>
                    <a:pt x="83" y="173"/>
                  </a:lnTo>
                  <a:lnTo>
                    <a:pt x="80" y="178"/>
                  </a:lnTo>
                  <a:lnTo>
                    <a:pt x="77" y="178"/>
                  </a:lnTo>
                  <a:lnTo>
                    <a:pt x="72" y="181"/>
                  </a:lnTo>
                  <a:lnTo>
                    <a:pt x="69" y="187"/>
                  </a:lnTo>
                  <a:lnTo>
                    <a:pt x="39" y="198"/>
                  </a:lnTo>
                  <a:lnTo>
                    <a:pt x="17" y="203"/>
                  </a:lnTo>
                  <a:lnTo>
                    <a:pt x="14" y="206"/>
                  </a:lnTo>
                  <a:lnTo>
                    <a:pt x="11" y="209"/>
                  </a:lnTo>
                  <a:lnTo>
                    <a:pt x="6" y="211"/>
                  </a:lnTo>
                  <a:lnTo>
                    <a:pt x="0" y="220"/>
                  </a:lnTo>
                  <a:lnTo>
                    <a:pt x="0" y="231"/>
                  </a:lnTo>
                  <a:lnTo>
                    <a:pt x="0" y="244"/>
                  </a:lnTo>
                  <a:lnTo>
                    <a:pt x="3" y="247"/>
                  </a:lnTo>
                  <a:lnTo>
                    <a:pt x="6" y="250"/>
                  </a:lnTo>
                  <a:lnTo>
                    <a:pt x="11" y="250"/>
                  </a:lnTo>
                  <a:lnTo>
                    <a:pt x="17" y="250"/>
                  </a:lnTo>
                  <a:lnTo>
                    <a:pt x="28" y="247"/>
                  </a:lnTo>
                  <a:lnTo>
                    <a:pt x="33" y="244"/>
                  </a:lnTo>
                  <a:lnTo>
                    <a:pt x="33" y="242"/>
                  </a:lnTo>
                  <a:lnTo>
                    <a:pt x="47" y="239"/>
                  </a:lnTo>
                  <a:lnTo>
                    <a:pt x="61" y="231"/>
                  </a:lnTo>
                  <a:lnTo>
                    <a:pt x="64" y="231"/>
                  </a:lnTo>
                  <a:lnTo>
                    <a:pt x="69" y="228"/>
                  </a:lnTo>
                  <a:lnTo>
                    <a:pt x="75" y="225"/>
                  </a:lnTo>
                  <a:lnTo>
                    <a:pt x="77" y="225"/>
                  </a:lnTo>
                  <a:lnTo>
                    <a:pt x="80" y="228"/>
                  </a:lnTo>
                  <a:lnTo>
                    <a:pt x="83" y="231"/>
                  </a:lnTo>
                  <a:lnTo>
                    <a:pt x="85" y="233"/>
                  </a:lnTo>
                  <a:lnTo>
                    <a:pt x="85" y="258"/>
                  </a:lnTo>
                  <a:lnTo>
                    <a:pt x="85" y="280"/>
                  </a:lnTo>
                  <a:lnTo>
                    <a:pt x="88" y="283"/>
                  </a:lnTo>
                  <a:lnTo>
                    <a:pt x="91" y="285"/>
                  </a:lnTo>
                  <a:lnTo>
                    <a:pt x="99" y="294"/>
                  </a:lnTo>
                  <a:lnTo>
                    <a:pt x="102" y="302"/>
                  </a:lnTo>
                  <a:lnTo>
                    <a:pt x="102" y="313"/>
                  </a:lnTo>
                  <a:lnTo>
                    <a:pt x="99" y="316"/>
                  </a:lnTo>
                  <a:lnTo>
                    <a:pt x="91" y="321"/>
                  </a:lnTo>
                  <a:lnTo>
                    <a:pt x="83" y="329"/>
                  </a:lnTo>
                  <a:lnTo>
                    <a:pt x="72" y="332"/>
                  </a:lnTo>
                  <a:lnTo>
                    <a:pt x="64" y="335"/>
                  </a:lnTo>
                  <a:lnTo>
                    <a:pt x="58" y="340"/>
                  </a:lnTo>
                  <a:lnTo>
                    <a:pt x="55" y="346"/>
                  </a:lnTo>
                  <a:lnTo>
                    <a:pt x="50" y="357"/>
                  </a:lnTo>
                  <a:lnTo>
                    <a:pt x="50" y="368"/>
                  </a:lnTo>
                  <a:lnTo>
                    <a:pt x="55" y="371"/>
                  </a:lnTo>
                  <a:lnTo>
                    <a:pt x="55" y="376"/>
                  </a:lnTo>
                  <a:lnTo>
                    <a:pt x="58" y="387"/>
                  </a:lnTo>
                  <a:lnTo>
                    <a:pt x="64" y="395"/>
                  </a:lnTo>
                  <a:lnTo>
                    <a:pt x="64" y="409"/>
                  </a:lnTo>
                  <a:lnTo>
                    <a:pt x="64" y="417"/>
                  </a:lnTo>
                  <a:lnTo>
                    <a:pt x="61" y="428"/>
                  </a:lnTo>
                  <a:lnTo>
                    <a:pt x="61" y="434"/>
                  </a:lnTo>
                  <a:lnTo>
                    <a:pt x="61" y="442"/>
                  </a:lnTo>
                  <a:lnTo>
                    <a:pt x="64" y="447"/>
                  </a:lnTo>
                  <a:lnTo>
                    <a:pt x="64" y="469"/>
                  </a:lnTo>
                  <a:lnTo>
                    <a:pt x="69" y="483"/>
                  </a:lnTo>
                  <a:lnTo>
                    <a:pt x="75" y="494"/>
                  </a:lnTo>
                  <a:lnTo>
                    <a:pt x="80" y="497"/>
                  </a:lnTo>
                  <a:lnTo>
                    <a:pt x="83" y="497"/>
                  </a:lnTo>
                  <a:lnTo>
                    <a:pt x="88" y="494"/>
                  </a:lnTo>
                  <a:lnTo>
                    <a:pt x="94" y="478"/>
                  </a:lnTo>
                  <a:lnTo>
                    <a:pt x="99" y="450"/>
                  </a:lnTo>
                  <a:lnTo>
                    <a:pt x="107" y="442"/>
                  </a:lnTo>
                  <a:lnTo>
                    <a:pt x="110" y="431"/>
                  </a:lnTo>
                  <a:lnTo>
                    <a:pt x="116" y="428"/>
                  </a:lnTo>
                  <a:lnTo>
                    <a:pt x="116" y="423"/>
                  </a:lnTo>
                  <a:lnTo>
                    <a:pt x="121" y="417"/>
                  </a:lnTo>
                  <a:lnTo>
                    <a:pt x="127" y="415"/>
                  </a:lnTo>
                  <a:lnTo>
                    <a:pt x="135" y="415"/>
                  </a:lnTo>
                  <a:lnTo>
                    <a:pt x="143" y="415"/>
                  </a:lnTo>
                  <a:lnTo>
                    <a:pt x="151" y="423"/>
                  </a:lnTo>
                  <a:lnTo>
                    <a:pt x="154" y="423"/>
                  </a:lnTo>
                  <a:lnTo>
                    <a:pt x="160" y="428"/>
                  </a:lnTo>
                  <a:lnTo>
                    <a:pt x="168" y="428"/>
                  </a:lnTo>
                  <a:lnTo>
                    <a:pt x="168" y="431"/>
                  </a:lnTo>
                  <a:lnTo>
                    <a:pt x="190" y="431"/>
                  </a:lnTo>
                  <a:lnTo>
                    <a:pt x="214" y="436"/>
                  </a:lnTo>
                  <a:lnTo>
                    <a:pt x="223" y="436"/>
                  </a:lnTo>
                  <a:lnTo>
                    <a:pt x="236" y="436"/>
                  </a:lnTo>
                  <a:lnTo>
                    <a:pt x="247" y="434"/>
                  </a:lnTo>
                  <a:lnTo>
                    <a:pt x="256" y="431"/>
                  </a:lnTo>
                  <a:lnTo>
                    <a:pt x="261" y="423"/>
                  </a:lnTo>
                  <a:lnTo>
                    <a:pt x="267" y="415"/>
                  </a:lnTo>
                  <a:lnTo>
                    <a:pt x="269" y="387"/>
                  </a:lnTo>
                  <a:lnTo>
                    <a:pt x="275" y="365"/>
                  </a:lnTo>
                  <a:lnTo>
                    <a:pt x="278" y="360"/>
                  </a:lnTo>
                  <a:lnTo>
                    <a:pt x="278" y="357"/>
                  </a:lnTo>
                  <a:lnTo>
                    <a:pt x="294" y="343"/>
                  </a:lnTo>
                  <a:lnTo>
                    <a:pt x="297" y="335"/>
                  </a:lnTo>
                  <a:close/>
                </a:path>
              </a:pathLst>
            </a:custGeom>
            <a:solidFill>
              <a:srgbClr val="92D050"/>
            </a:solidFill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91436" tIns="45718" rIns="91436" bIns="45718"/>
            <a:lstStyle/>
            <a:p>
              <a:pPr>
                <a:defRPr/>
              </a:pPr>
              <a:endParaRPr lang="ru-RU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1" name="Freeform 12">
              <a:hlinkClick r:id="" action="ppaction://noaction"/>
            </p:cNvPr>
            <p:cNvSpPr>
              <a:spLocks/>
            </p:cNvSpPr>
            <p:nvPr/>
          </p:nvSpPr>
          <p:spPr bwMode="auto">
            <a:xfrm>
              <a:off x="1318477" y="4285054"/>
              <a:ext cx="923858" cy="928841"/>
            </a:xfrm>
            <a:custGeom>
              <a:avLst/>
              <a:gdLst/>
              <a:ahLst/>
              <a:cxnLst>
                <a:cxn ang="0">
                  <a:pos x="387" y="577"/>
                </a:cxn>
                <a:cxn ang="0">
                  <a:pos x="294" y="568"/>
                </a:cxn>
                <a:cxn ang="0">
                  <a:pos x="247" y="555"/>
                </a:cxn>
                <a:cxn ang="0">
                  <a:pos x="228" y="489"/>
                </a:cxn>
                <a:cxn ang="0">
                  <a:pos x="184" y="475"/>
                </a:cxn>
                <a:cxn ang="0">
                  <a:pos x="156" y="489"/>
                </a:cxn>
                <a:cxn ang="0">
                  <a:pos x="121" y="472"/>
                </a:cxn>
                <a:cxn ang="0">
                  <a:pos x="55" y="448"/>
                </a:cxn>
                <a:cxn ang="0">
                  <a:pos x="27" y="409"/>
                </a:cxn>
                <a:cxn ang="0">
                  <a:pos x="11" y="376"/>
                </a:cxn>
                <a:cxn ang="0">
                  <a:pos x="5" y="297"/>
                </a:cxn>
                <a:cxn ang="0">
                  <a:pos x="22" y="277"/>
                </a:cxn>
                <a:cxn ang="0">
                  <a:pos x="82" y="280"/>
                </a:cxn>
                <a:cxn ang="0">
                  <a:pos x="132" y="269"/>
                </a:cxn>
                <a:cxn ang="0">
                  <a:pos x="154" y="291"/>
                </a:cxn>
                <a:cxn ang="0">
                  <a:pos x="192" y="258"/>
                </a:cxn>
                <a:cxn ang="0">
                  <a:pos x="200" y="206"/>
                </a:cxn>
                <a:cxn ang="0">
                  <a:pos x="178" y="162"/>
                </a:cxn>
                <a:cxn ang="0">
                  <a:pos x="132" y="148"/>
                </a:cxn>
                <a:cxn ang="0">
                  <a:pos x="129" y="113"/>
                </a:cxn>
                <a:cxn ang="0">
                  <a:pos x="167" y="99"/>
                </a:cxn>
                <a:cxn ang="0">
                  <a:pos x="203" y="80"/>
                </a:cxn>
                <a:cxn ang="0">
                  <a:pos x="219" y="72"/>
                </a:cxn>
                <a:cxn ang="0">
                  <a:pos x="263" y="58"/>
                </a:cxn>
                <a:cxn ang="0">
                  <a:pos x="280" y="28"/>
                </a:cxn>
                <a:cxn ang="0">
                  <a:pos x="247" y="6"/>
                </a:cxn>
                <a:cxn ang="0">
                  <a:pos x="296" y="8"/>
                </a:cxn>
                <a:cxn ang="0">
                  <a:pos x="324" y="33"/>
                </a:cxn>
                <a:cxn ang="0">
                  <a:pos x="359" y="33"/>
                </a:cxn>
                <a:cxn ang="0">
                  <a:pos x="398" y="25"/>
                </a:cxn>
                <a:cxn ang="0">
                  <a:pos x="455" y="17"/>
                </a:cxn>
                <a:cxn ang="0">
                  <a:pos x="499" y="36"/>
                </a:cxn>
                <a:cxn ang="0">
                  <a:pos x="532" y="69"/>
                </a:cxn>
                <a:cxn ang="0">
                  <a:pos x="549" y="99"/>
                </a:cxn>
                <a:cxn ang="0">
                  <a:pos x="573" y="110"/>
                </a:cxn>
                <a:cxn ang="0">
                  <a:pos x="587" y="159"/>
                </a:cxn>
                <a:cxn ang="0">
                  <a:pos x="603" y="179"/>
                </a:cxn>
                <a:cxn ang="0">
                  <a:pos x="584" y="225"/>
                </a:cxn>
                <a:cxn ang="0">
                  <a:pos x="549" y="250"/>
                </a:cxn>
                <a:cxn ang="0">
                  <a:pos x="521" y="261"/>
                </a:cxn>
                <a:cxn ang="0">
                  <a:pos x="510" y="302"/>
                </a:cxn>
                <a:cxn ang="0">
                  <a:pos x="546" y="332"/>
                </a:cxn>
                <a:cxn ang="0">
                  <a:pos x="579" y="341"/>
                </a:cxn>
                <a:cxn ang="0">
                  <a:pos x="587" y="324"/>
                </a:cxn>
                <a:cxn ang="0">
                  <a:pos x="595" y="299"/>
                </a:cxn>
                <a:cxn ang="0">
                  <a:pos x="625" y="302"/>
                </a:cxn>
                <a:cxn ang="0">
                  <a:pos x="667" y="335"/>
                </a:cxn>
                <a:cxn ang="0">
                  <a:pos x="675" y="354"/>
                </a:cxn>
                <a:cxn ang="0">
                  <a:pos x="661" y="387"/>
                </a:cxn>
                <a:cxn ang="0">
                  <a:pos x="603" y="404"/>
                </a:cxn>
                <a:cxn ang="0">
                  <a:pos x="582" y="434"/>
                </a:cxn>
                <a:cxn ang="0">
                  <a:pos x="532" y="467"/>
                </a:cxn>
                <a:cxn ang="0">
                  <a:pos x="502" y="508"/>
                </a:cxn>
                <a:cxn ang="0">
                  <a:pos x="491" y="535"/>
                </a:cxn>
                <a:cxn ang="0">
                  <a:pos x="475" y="544"/>
                </a:cxn>
                <a:cxn ang="0">
                  <a:pos x="464" y="568"/>
                </a:cxn>
                <a:cxn ang="0">
                  <a:pos x="425" y="585"/>
                </a:cxn>
              </a:cxnLst>
              <a:rect l="0" t="0" r="r" b="b"/>
              <a:pathLst>
                <a:path w="678" h="588">
                  <a:moveTo>
                    <a:pt x="409" y="588"/>
                  </a:moveTo>
                  <a:lnTo>
                    <a:pt x="403" y="585"/>
                  </a:lnTo>
                  <a:lnTo>
                    <a:pt x="398" y="582"/>
                  </a:lnTo>
                  <a:lnTo>
                    <a:pt x="390" y="579"/>
                  </a:lnTo>
                  <a:lnTo>
                    <a:pt x="387" y="577"/>
                  </a:lnTo>
                  <a:lnTo>
                    <a:pt x="376" y="577"/>
                  </a:lnTo>
                  <a:lnTo>
                    <a:pt x="368" y="574"/>
                  </a:lnTo>
                  <a:lnTo>
                    <a:pt x="346" y="574"/>
                  </a:lnTo>
                  <a:lnTo>
                    <a:pt x="321" y="571"/>
                  </a:lnTo>
                  <a:lnTo>
                    <a:pt x="294" y="568"/>
                  </a:lnTo>
                  <a:lnTo>
                    <a:pt x="261" y="568"/>
                  </a:lnTo>
                  <a:lnTo>
                    <a:pt x="258" y="568"/>
                  </a:lnTo>
                  <a:lnTo>
                    <a:pt x="247" y="568"/>
                  </a:lnTo>
                  <a:lnTo>
                    <a:pt x="247" y="557"/>
                  </a:lnTo>
                  <a:lnTo>
                    <a:pt x="247" y="555"/>
                  </a:lnTo>
                  <a:lnTo>
                    <a:pt x="241" y="546"/>
                  </a:lnTo>
                  <a:lnTo>
                    <a:pt x="236" y="535"/>
                  </a:lnTo>
                  <a:lnTo>
                    <a:pt x="236" y="516"/>
                  </a:lnTo>
                  <a:lnTo>
                    <a:pt x="236" y="500"/>
                  </a:lnTo>
                  <a:lnTo>
                    <a:pt x="228" y="489"/>
                  </a:lnTo>
                  <a:lnTo>
                    <a:pt x="219" y="486"/>
                  </a:lnTo>
                  <a:lnTo>
                    <a:pt x="208" y="478"/>
                  </a:lnTo>
                  <a:lnTo>
                    <a:pt x="200" y="478"/>
                  </a:lnTo>
                  <a:lnTo>
                    <a:pt x="192" y="475"/>
                  </a:lnTo>
                  <a:lnTo>
                    <a:pt x="184" y="475"/>
                  </a:lnTo>
                  <a:lnTo>
                    <a:pt x="181" y="478"/>
                  </a:lnTo>
                  <a:lnTo>
                    <a:pt x="178" y="478"/>
                  </a:lnTo>
                  <a:lnTo>
                    <a:pt x="176" y="486"/>
                  </a:lnTo>
                  <a:lnTo>
                    <a:pt x="167" y="489"/>
                  </a:lnTo>
                  <a:lnTo>
                    <a:pt x="156" y="489"/>
                  </a:lnTo>
                  <a:lnTo>
                    <a:pt x="145" y="489"/>
                  </a:lnTo>
                  <a:lnTo>
                    <a:pt x="134" y="481"/>
                  </a:lnTo>
                  <a:lnTo>
                    <a:pt x="126" y="478"/>
                  </a:lnTo>
                  <a:lnTo>
                    <a:pt x="123" y="475"/>
                  </a:lnTo>
                  <a:lnTo>
                    <a:pt x="121" y="472"/>
                  </a:lnTo>
                  <a:lnTo>
                    <a:pt x="107" y="467"/>
                  </a:lnTo>
                  <a:lnTo>
                    <a:pt x="91" y="461"/>
                  </a:lnTo>
                  <a:lnTo>
                    <a:pt x="77" y="459"/>
                  </a:lnTo>
                  <a:lnTo>
                    <a:pt x="60" y="453"/>
                  </a:lnTo>
                  <a:lnTo>
                    <a:pt x="55" y="448"/>
                  </a:lnTo>
                  <a:lnTo>
                    <a:pt x="52" y="442"/>
                  </a:lnTo>
                  <a:lnTo>
                    <a:pt x="44" y="439"/>
                  </a:lnTo>
                  <a:lnTo>
                    <a:pt x="38" y="434"/>
                  </a:lnTo>
                  <a:lnTo>
                    <a:pt x="36" y="423"/>
                  </a:lnTo>
                  <a:lnTo>
                    <a:pt x="27" y="409"/>
                  </a:lnTo>
                  <a:lnTo>
                    <a:pt x="25" y="401"/>
                  </a:lnTo>
                  <a:lnTo>
                    <a:pt x="22" y="395"/>
                  </a:lnTo>
                  <a:lnTo>
                    <a:pt x="16" y="384"/>
                  </a:lnTo>
                  <a:lnTo>
                    <a:pt x="14" y="379"/>
                  </a:lnTo>
                  <a:lnTo>
                    <a:pt x="11" y="376"/>
                  </a:lnTo>
                  <a:lnTo>
                    <a:pt x="11" y="371"/>
                  </a:lnTo>
                  <a:lnTo>
                    <a:pt x="8" y="368"/>
                  </a:lnTo>
                  <a:lnTo>
                    <a:pt x="8" y="343"/>
                  </a:lnTo>
                  <a:lnTo>
                    <a:pt x="8" y="324"/>
                  </a:lnTo>
                  <a:lnTo>
                    <a:pt x="5" y="297"/>
                  </a:lnTo>
                  <a:lnTo>
                    <a:pt x="0" y="272"/>
                  </a:lnTo>
                  <a:lnTo>
                    <a:pt x="8" y="272"/>
                  </a:lnTo>
                  <a:lnTo>
                    <a:pt x="14" y="275"/>
                  </a:lnTo>
                  <a:lnTo>
                    <a:pt x="16" y="275"/>
                  </a:lnTo>
                  <a:lnTo>
                    <a:pt x="22" y="277"/>
                  </a:lnTo>
                  <a:lnTo>
                    <a:pt x="38" y="277"/>
                  </a:lnTo>
                  <a:lnTo>
                    <a:pt x="52" y="277"/>
                  </a:lnTo>
                  <a:lnTo>
                    <a:pt x="55" y="280"/>
                  </a:lnTo>
                  <a:lnTo>
                    <a:pt x="58" y="280"/>
                  </a:lnTo>
                  <a:lnTo>
                    <a:pt x="82" y="280"/>
                  </a:lnTo>
                  <a:lnTo>
                    <a:pt x="104" y="283"/>
                  </a:lnTo>
                  <a:lnTo>
                    <a:pt x="110" y="277"/>
                  </a:lnTo>
                  <a:lnTo>
                    <a:pt x="118" y="269"/>
                  </a:lnTo>
                  <a:lnTo>
                    <a:pt x="123" y="269"/>
                  </a:lnTo>
                  <a:lnTo>
                    <a:pt x="132" y="269"/>
                  </a:lnTo>
                  <a:lnTo>
                    <a:pt x="134" y="275"/>
                  </a:lnTo>
                  <a:lnTo>
                    <a:pt x="137" y="288"/>
                  </a:lnTo>
                  <a:lnTo>
                    <a:pt x="140" y="288"/>
                  </a:lnTo>
                  <a:lnTo>
                    <a:pt x="145" y="291"/>
                  </a:lnTo>
                  <a:lnTo>
                    <a:pt x="154" y="291"/>
                  </a:lnTo>
                  <a:lnTo>
                    <a:pt x="167" y="291"/>
                  </a:lnTo>
                  <a:lnTo>
                    <a:pt x="170" y="288"/>
                  </a:lnTo>
                  <a:lnTo>
                    <a:pt x="176" y="288"/>
                  </a:lnTo>
                  <a:lnTo>
                    <a:pt x="178" y="280"/>
                  </a:lnTo>
                  <a:lnTo>
                    <a:pt x="192" y="258"/>
                  </a:lnTo>
                  <a:lnTo>
                    <a:pt x="192" y="250"/>
                  </a:lnTo>
                  <a:lnTo>
                    <a:pt x="192" y="236"/>
                  </a:lnTo>
                  <a:lnTo>
                    <a:pt x="195" y="231"/>
                  </a:lnTo>
                  <a:lnTo>
                    <a:pt x="200" y="223"/>
                  </a:lnTo>
                  <a:lnTo>
                    <a:pt x="200" y="206"/>
                  </a:lnTo>
                  <a:lnTo>
                    <a:pt x="195" y="179"/>
                  </a:lnTo>
                  <a:lnTo>
                    <a:pt x="192" y="176"/>
                  </a:lnTo>
                  <a:lnTo>
                    <a:pt x="184" y="170"/>
                  </a:lnTo>
                  <a:lnTo>
                    <a:pt x="181" y="165"/>
                  </a:lnTo>
                  <a:lnTo>
                    <a:pt x="178" y="162"/>
                  </a:lnTo>
                  <a:lnTo>
                    <a:pt x="162" y="162"/>
                  </a:lnTo>
                  <a:lnTo>
                    <a:pt x="148" y="162"/>
                  </a:lnTo>
                  <a:lnTo>
                    <a:pt x="134" y="151"/>
                  </a:lnTo>
                  <a:lnTo>
                    <a:pt x="134" y="151"/>
                  </a:lnTo>
                  <a:lnTo>
                    <a:pt x="132" y="148"/>
                  </a:lnTo>
                  <a:lnTo>
                    <a:pt x="126" y="146"/>
                  </a:lnTo>
                  <a:lnTo>
                    <a:pt x="126" y="135"/>
                  </a:lnTo>
                  <a:lnTo>
                    <a:pt x="126" y="121"/>
                  </a:lnTo>
                  <a:lnTo>
                    <a:pt x="129" y="118"/>
                  </a:lnTo>
                  <a:lnTo>
                    <a:pt x="129" y="113"/>
                  </a:lnTo>
                  <a:lnTo>
                    <a:pt x="132" y="110"/>
                  </a:lnTo>
                  <a:lnTo>
                    <a:pt x="134" y="107"/>
                  </a:lnTo>
                  <a:lnTo>
                    <a:pt x="145" y="104"/>
                  </a:lnTo>
                  <a:lnTo>
                    <a:pt x="154" y="104"/>
                  </a:lnTo>
                  <a:lnTo>
                    <a:pt x="167" y="99"/>
                  </a:lnTo>
                  <a:lnTo>
                    <a:pt x="181" y="94"/>
                  </a:lnTo>
                  <a:lnTo>
                    <a:pt x="192" y="91"/>
                  </a:lnTo>
                  <a:lnTo>
                    <a:pt x="200" y="88"/>
                  </a:lnTo>
                  <a:lnTo>
                    <a:pt x="203" y="85"/>
                  </a:lnTo>
                  <a:lnTo>
                    <a:pt x="203" y="80"/>
                  </a:lnTo>
                  <a:lnTo>
                    <a:pt x="206" y="77"/>
                  </a:lnTo>
                  <a:lnTo>
                    <a:pt x="208" y="77"/>
                  </a:lnTo>
                  <a:lnTo>
                    <a:pt x="211" y="80"/>
                  </a:lnTo>
                  <a:lnTo>
                    <a:pt x="214" y="77"/>
                  </a:lnTo>
                  <a:lnTo>
                    <a:pt x="219" y="72"/>
                  </a:lnTo>
                  <a:lnTo>
                    <a:pt x="222" y="69"/>
                  </a:lnTo>
                  <a:lnTo>
                    <a:pt x="230" y="69"/>
                  </a:lnTo>
                  <a:lnTo>
                    <a:pt x="244" y="66"/>
                  </a:lnTo>
                  <a:lnTo>
                    <a:pt x="258" y="58"/>
                  </a:lnTo>
                  <a:lnTo>
                    <a:pt x="263" y="58"/>
                  </a:lnTo>
                  <a:lnTo>
                    <a:pt x="272" y="58"/>
                  </a:lnTo>
                  <a:lnTo>
                    <a:pt x="272" y="52"/>
                  </a:lnTo>
                  <a:lnTo>
                    <a:pt x="277" y="47"/>
                  </a:lnTo>
                  <a:lnTo>
                    <a:pt x="277" y="36"/>
                  </a:lnTo>
                  <a:lnTo>
                    <a:pt x="280" y="28"/>
                  </a:lnTo>
                  <a:lnTo>
                    <a:pt x="272" y="25"/>
                  </a:lnTo>
                  <a:lnTo>
                    <a:pt x="258" y="14"/>
                  </a:lnTo>
                  <a:lnTo>
                    <a:pt x="255" y="14"/>
                  </a:lnTo>
                  <a:lnTo>
                    <a:pt x="247" y="14"/>
                  </a:lnTo>
                  <a:lnTo>
                    <a:pt x="247" y="6"/>
                  </a:lnTo>
                  <a:lnTo>
                    <a:pt x="250" y="0"/>
                  </a:lnTo>
                  <a:lnTo>
                    <a:pt x="263" y="0"/>
                  </a:lnTo>
                  <a:lnTo>
                    <a:pt x="272" y="0"/>
                  </a:lnTo>
                  <a:lnTo>
                    <a:pt x="285" y="6"/>
                  </a:lnTo>
                  <a:lnTo>
                    <a:pt x="296" y="8"/>
                  </a:lnTo>
                  <a:lnTo>
                    <a:pt x="302" y="11"/>
                  </a:lnTo>
                  <a:lnTo>
                    <a:pt x="307" y="17"/>
                  </a:lnTo>
                  <a:lnTo>
                    <a:pt x="310" y="19"/>
                  </a:lnTo>
                  <a:lnTo>
                    <a:pt x="315" y="25"/>
                  </a:lnTo>
                  <a:lnTo>
                    <a:pt x="324" y="33"/>
                  </a:lnTo>
                  <a:lnTo>
                    <a:pt x="329" y="36"/>
                  </a:lnTo>
                  <a:lnTo>
                    <a:pt x="340" y="36"/>
                  </a:lnTo>
                  <a:lnTo>
                    <a:pt x="351" y="36"/>
                  </a:lnTo>
                  <a:lnTo>
                    <a:pt x="354" y="36"/>
                  </a:lnTo>
                  <a:lnTo>
                    <a:pt x="359" y="33"/>
                  </a:lnTo>
                  <a:lnTo>
                    <a:pt x="362" y="30"/>
                  </a:lnTo>
                  <a:lnTo>
                    <a:pt x="379" y="28"/>
                  </a:lnTo>
                  <a:lnTo>
                    <a:pt x="392" y="28"/>
                  </a:lnTo>
                  <a:lnTo>
                    <a:pt x="398" y="25"/>
                  </a:lnTo>
                  <a:lnTo>
                    <a:pt x="398" y="25"/>
                  </a:lnTo>
                  <a:lnTo>
                    <a:pt x="411" y="19"/>
                  </a:lnTo>
                  <a:lnTo>
                    <a:pt x="425" y="17"/>
                  </a:lnTo>
                  <a:lnTo>
                    <a:pt x="428" y="17"/>
                  </a:lnTo>
                  <a:lnTo>
                    <a:pt x="442" y="17"/>
                  </a:lnTo>
                  <a:lnTo>
                    <a:pt x="455" y="17"/>
                  </a:lnTo>
                  <a:lnTo>
                    <a:pt x="461" y="17"/>
                  </a:lnTo>
                  <a:lnTo>
                    <a:pt x="464" y="17"/>
                  </a:lnTo>
                  <a:lnTo>
                    <a:pt x="477" y="17"/>
                  </a:lnTo>
                  <a:lnTo>
                    <a:pt x="488" y="17"/>
                  </a:lnTo>
                  <a:lnTo>
                    <a:pt x="499" y="36"/>
                  </a:lnTo>
                  <a:lnTo>
                    <a:pt x="502" y="47"/>
                  </a:lnTo>
                  <a:lnTo>
                    <a:pt x="510" y="47"/>
                  </a:lnTo>
                  <a:lnTo>
                    <a:pt x="516" y="47"/>
                  </a:lnTo>
                  <a:lnTo>
                    <a:pt x="521" y="58"/>
                  </a:lnTo>
                  <a:lnTo>
                    <a:pt x="532" y="69"/>
                  </a:lnTo>
                  <a:lnTo>
                    <a:pt x="532" y="77"/>
                  </a:lnTo>
                  <a:lnTo>
                    <a:pt x="535" y="85"/>
                  </a:lnTo>
                  <a:lnTo>
                    <a:pt x="540" y="88"/>
                  </a:lnTo>
                  <a:lnTo>
                    <a:pt x="549" y="94"/>
                  </a:lnTo>
                  <a:lnTo>
                    <a:pt x="549" y="99"/>
                  </a:lnTo>
                  <a:lnTo>
                    <a:pt x="551" y="99"/>
                  </a:lnTo>
                  <a:lnTo>
                    <a:pt x="557" y="104"/>
                  </a:lnTo>
                  <a:lnTo>
                    <a:pt x="560" y="107"/>
                  </a:lnTo>
                  <a:lnTo>
                    <a:pt x="565" y="110"/>
                  </a:lnTo>
                  <a:lnTo>
                    <a:pt x="573" y="110"/>
                  </a:lnTo>
                  <a:lnTo>
                    <a:pt x="573" y="113"/>
                  </a:lnTo>
                  <a:lnTo>
                    <a:pt x="573" y="115"/>
                  </a:lnTo>
                  <a:lnTo>
                    <a:pt x="576" y="140"/>
                  </a:lnTo>
                  <a:lnTo>
                    <a:pt x="579" y="151"/>
                  </a:lnTo>
                  <a:lnTo>
                    <a:pt x="587" y="159"/>
                  </a:lnTo>
                  <a:lnTo>
                    <a:pt x="593" y="162"/>
                  </a:lnTo>
                  <a:lnTo>
                    <a:pt x="595" y="162"/>
                  </a:lnTo>
                  <a:lnTo>
                    <a:pt x="601" y="162"/>
                  </a:lnTo>
                  <a:lnTo>
                    <a:pt x="603" y="173"/>
                  </a:lnTo>
                  <a:lnTo>
                    <a:pt x="603" y="179"/>
                  </a:lnTo>
                  <a:lnTo>
                    <a:pt x="603" y="190"/>
                  </a:lnTo>
                  <a:lnTo>
                    <a:pt x="603" y="195"/>
                  </a:lnTo>
                  <a:lnTo>
                    <a:pt x="601" y="206"/>
                  </a:lnTo>
                  <a:lnTo>
                    <a:pt x="593" y="217"/>
                  </a:lnTo>
                  <a:lnTo>
                    <a:pt x="584" y="225"/>
                  </a:lnTo>
                  <a:lnTo>
                    <a:pt x="573" y="231"/>
                  </a:lnTo>
                  <a:lnTo>
                    <a:pt x="565" y="244"/>
                  </a:lnTo>
                  <a:lnTo>
                    <a:pt x="560" y="250"/>
                  </a:lnTo>
                  <a:lnTo>
                    <a:pt x="554" y="250"/>
                  </a:lnTo>
                  <a:lnTo>
                    <a:pt x="549" y="250"/>
                  </a:lnTo>
                  <a:lnTo>
                    <a:pt x="540" y="253"/>
                  </a:lnTo>
                  <a:lnTo>
                    <a:pt x="532" y="255"/>
                  </a:lnTo>
                  <a:lnTo>
                    <a:pt x="529" y="258"/>
                  </a:lnTo>
                  <a:lnTo>
                    <a:pt x="527" y="261"/>
                  </a:lnTo>
                  <a:lnTo>
                    <a:pt x="521" y="261"/>
                  </a:lnTo>
                  <a:lnTo>
                    <a:pt x="518" y="261"/>
                  </a:lnTo>
                  <a:lnTo>
                    <a:pt x="516" y="269"/>
                  </a:lnTo>
                  <a:lnTo>
                    <a:pt x="510" y="275"/>
                  </a:lnTo>
                  <a:lnTo>
                    <a:pt x="510" y="291"/>
                  </a:lnTo>
                  <a:lnTo>
                    <a:pt x="510" y="302"/>
                  </a:lnTo>
                  <a:lnTo>
                    <a:pt x="516" y="310"/>
                  </a:lnTo>
                  <a:lnTo>
                    <a:pt x="521" y="316"/>
                  </a:lnTo>
                  <a:lnTo>
                    <a:pt x="529" y="324"/>
                  </a:lnTo>
                  <a:lnTo>
                    <a:pt x="540" y="330"/>
                  </a:lnTo>
                  <a:lnTo>
                    <a:pt x="546" y="332"/>
                  </a:lnTo>
                  <a:lnTo>
                    <a:pt x="549" y="335"/>
                  </a:lnTo>
                  <a:lnTo>
                    <a:pt x="551" y="335"/>
                  </a:lnTo>
                  <a:lnTo>
                    <a:pt x="560" y="341"/>
                  </a:lnTo>
                  <a:lnTo>
                    <a:pt x="568" y="341"/>
                  </a:lnTo>
                  <a:lnTo>
                    <a:pt x="579" y="341"/>
                  </a:lnTo>
                  <a:lnTo>
                    <a:pt x="579" y="338"/>
                  </a:lnTo>
                  <a:lnTo>
                    <a:pt x="582" y="335"/>
                  </a:lnTo>
                  <a:lnTo>
                    <a:pt x="582" y="330"/>
                  </a:lnTo>
                  <a:lnTo>
                    <a:pt x="584" y="324"/>
                  </a:lnTo>
                  <a:lnTo>
                    <a:pt x="587" y="324"/>
                  </a:lnTo>
                  <a:lnTo>
                    <a:pt x="590" y="319"/>
                  </a:lnTo>
                  <a:lnTo>
                    <a:pt x="590" y="313"/>
                  </a:lnTo>
                  <a:lnTo>
                    <a:pt x="593" y="302"/>
                  </a:lnTo>
                  <a:lnTo>
                    <a:pt x="595" y="302"/>
                  </a:lnTo>
                  <a:lnTo>
                    <a:pt x="595" y="299"/>
                  </a:lnTo>
                  <a:lnTo>
                    <a:pt x="603" y="299"/>
                  </a:lnTo>
                  <a:lnTo>
                    <a:pt x="609" y="299"/>
                  </a:lnTo>
                  <a:lnTo>
                    <a:pt x="617" y="302"/>
                  </a:lnTo>
                  <a:lnTo>
                    <a:pt x="623" y="302"/>
                  </a:lnTo>
                  <a:lnTo>
                    <a:pt x="625" y="302"/>
                  </a:lnTo>
                  <a:lnTo>
                    <a:pt x="625" y="308"/>
                  </a:lnTo>
                  <a:lnTo>
                    <a:pt x="631" y="316"/>
                  </a:lnTo>
                  <a:lnTo>
                    <a:pt x="631" y="330"/>
                  </a:lnTo>
                  <a:lnTo>
                    <a:pt x="647" y="332"/>
                  </a:lnTo>
                  <a:lnTo>
                    <a:pt x="667" y="335"/>
                  </a:lnTo>
                  <a:lnTo>
                    <a:pt x="667" y="338"/>
                  </a:lnTo>
                  <a:lnTo>
                    <a:pt x="669" y="341"/>
                  </a:lnTo>
                  <a:lnTo>
                    <a:pt x="672" y="341"/>
                  </a:lnTo>
                  <a:lnTo>
                    <a:pt x="678" y="343"/>
                  </a:lnTo>
                  <a:lnTo>
                    <a:pt x="675" y="354"/>
                  </a:lnTo>
                  <a:lnTo>
                    <a:pt x="672" y="363"/>
                  </a:lnTo>
                  <a:lnTo>
                    <a:pt x="672" y="368"/>
                  </a:lnTo>
                  <a:lnTo>
                    <a:pt x="672" y="376"/>
                  </a:lnTo>
                  <a:lnTo>
                    <a:pt x="667" y="382"/>
                  </a:lnTo>
                  <a:lnTo>
                    <a:pt x="661" y="387"/>
                  </a:lnTo>
                  <a:lnTo>
                    <a:pt x="658" y="387"/>
                  </a:lnTo>
                  <a:lnTo>
                    <a:pt x="658" y="390"/>
                  </a:lnTo>
                  <a:lnTo>
                    <a:pt x="623" y="395"/>
                  </a:lnTo>
                  <a:lnTo>
                    <a:pt x="617" y="401"/>
                  </a:lnTo>
                  <a:lnTo>
                    <a:pt x="603" y="404"/>
                  </a:lnTo>
                  <a:lnTo>
                    <a:pt x="593" y="406"/>
                  </a:lnTo>
                  <a:lnTo>
                    <a:pt x="590" y="406"/>
                  </a:lnTo>
                  <a:lnTo>
                    <a:pt x="584" y="415"/>
                  </a:lnTo>
                  <a:lnTo>
                    <a:pt x="584" y="423"/>
                  </a:lnTo>
                  <a:lnTo>
                    <a:pt x="582" y="434"/>
                  </a:lnTo>
                  <a:lnTo>
                    <a:pt x="576" y="439"/>
                  </a:lnTo>
                  <a:lnTo>
                    <a:pt x="568" y="448"/>
                  </a:lnTo>
                  <a:lnTo>
                    <a:pt x="554" y="453"/>
                  </a:lnTo>
                  <a:lnTo>
                    <a:pt x="540" y="464"/>
                  </a:lnTo>
                  <a:lnTo>
                    <a:pt x="532" y="467"/>
                  </a:lnTo>
                  <a:lnTo>
                    <a:pt x="521" y="470"/>
                  </a:lnTo>
                  <a:lnTo>
                    <a:pt x="518" y="481"/>
                  </a:lnTo>
                  <a:lnTo>
                    <a:pt x="510" y="500"/>
                  </a:lnTo>
                  <a:lnTo>
                    <a:pt x="507" y="500"/>
                  </a:lnTo>
                  <a:lnTo>
                    <a:pt x="502" y="508"/>
                  </a:lnTo>
                  <a:lnTo>
                    <a:pt x="502" y="513"/>
                  </a:lnTo>
                  <a:lnTo>
                    <a:pt x="499" y="516"/>
                  </a:lnTo>
                  <a:lnTo>
                    <a:pt x="494" y="524"/>
                  </a:lnTo>
                  <a:lnTo>
                    <a:pt x="494" y="530"/>
                  </a:lnTo>
                  <a:lnTo>
                    <a:pt x="491" y="535"/>
                  </a:lnTo>
                  <a:lnTo>
                    <a:pt x="491" y="541"/>
                  </a:lnTo>
                  <a:lnTo>
                    <a:pt x="488" y="541"/>
                  </a:lnTo>
                  <a:lnTo>
                    <a:pt x="480" y="541"/>
                  </a:lnTo>
                  <a:lnTo>
                    <a:pt x="477" y="541"/>
                  </a:lnTo>
                  <a:lnTo>
                    <a:pt x="475" y="544"/>
                  </a:lnTo>
                  <a:lnTo>
                    <a:pt x="472" y="549"/>
                  </a:lnTo>
                  <a:lnTo>
                    <a:pt x="472" y="555"/>
                  </a:lnTo>
                  <a:lnTo>
                    <a:pt x="469" y="568"/>
                  </a:lnTo>
                  <a:lnTo>
                    <a:pt x="466" y="568"/>
                  </a:lnTo>
                  <a:lnTo>
                    <a:pt x="464" y="568"/>
                  </a:lnTo>
                  <a:lnTo>
                    <a:pt x="453" y="571"/>
                  </a:lnTo>
                  <a:lnTo>
                    <a:pt x="442" y="577"/>
                  </a:lnTo>
                  <a:lnTo>
                    <a:pt x="442" y="577"/>
                  </a:lnTo>
                  <a:lnTo>
                    <a:pt x="436" y="579"/>
                  </a:lnTo>
                  <a:lnTo>
                    <a:pt x="425" y="585"/>
                  </a:lnTo>
                  <a:lnTo>
                    <a:pt x="414" y="588"/>
                  </a:lnTo>
                  <a:lnTo>
                    <a:pt x="411" y="588"/>
                  </a:lnTo>
                  <a:lnTo>
                    <a:pt x="409" y="588"/>
                  </a:lnTo>
                  <a:close/>
                </a:path>
              </a:pathLst>
            </a:custGeom>
            <a:solidFill>
              <a:srgbClr val="92D050"/>
            </a:solidFill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91436" tIns="45718" rIns="91436" bIns="45718"/>
            <a:lstStyle/>
            <a:p>
              <a:pPr>
                <a:defRPr/>
              </a:pPr>
              <a:endParaRPr lang="ru-RU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" name="Freeform 14">
              <a:hlinkClick r:id="" action="ppaction://noaction"/>
            </p:cNvPr>
            <p:cNvSpPr>
              <a:spLocks/>
            </p:cNvSpPr>
            <p:nvPr/>
          </p:nvSpPr>
          <p:spPr bwMode="auto">
            <a:xfrm>
              <a:off x="1234852" y="3596562"/>
              <a:ext cx="967662" cy="580838"/>
            </a:xfrm>
            <a:custGeom>
              <a:avLst/>
              <a:gdLst/>
              <a:ahLst/>
              <a:cxnLst>
                <a:cxn ang="0">
                  <a:pos x="24" y="349"/>
                </a:cxn>
                <a:cxn ang="0">
                  <a:pos x="38" y="316"/>
                </a:cxn>
                <a:cxn ang="0">
                  <a:pos x="35" y="261"/>
                </a:cxn>
                <a:cxn ang="0">
                  <a:pos x="8" y="245"/>
                </a:cxn>
                <a:cxn ang="0">
                  <a:pos x="0" y="231"/>
                </a:cxn>
                <a:cxn ang="0">
                  <a:pos x="55" y="214"/>
                </a:cxn>
                <a:cxn ang="0">
                  <a:pos x="82" y="217"/>
                </a:cxn>
                <a:cxn ang="0">
                  <a:pos x="96" y="225"/>
                </a:cxn>
                <a:cxn ang="0">
                  <a:pos x="118" y="220"/>
                </a:cxn>
                <a:cxn ang="0">
                  <a:pos x="131" y="195"/>
                </a:cxn>
                <a:cxn ang="0">
                  <a:pos x="194" y="151"/>
                </a:cxn>
                <a:cxn ang="0">
                  <a:pos x="203" y="129"/>
                </a:cxn>
                <a:cxn ang="0">
                  <a:pos x="211" y="88"/>
                </a:cxn>
                <a:cxn ang="0">
                  <a:pos x="230" y="63"/>
                </a:cxn>
                <a:cxn ang="0">
                  <a:pos x="241" y="28"/>
                </a:cxn>
                <a:cxn ang="0">
                  <a:pos x="263" y="17"/>
                </a:cxn>
                <a:cxn ang="0">
                  <a:pos x="288" y="19"/>
                </a:cxn>
                <a:cxn ang="0">
                  <a:pos x="299" y="8"/>
                </a:cxn>
                <a:cxn ang="0">
                  <a:pos x="334" y="0"/>
                </a:cxn>
                <a:cxn ang="0">
                  <a:pos x="375" y="8"/>
                </a:cxn>
                <a:cxn ang="0">
                  <a:pos x="430" y="25"/>
                </a:cxn>
                <a:cxn ang="0">
                  <a:pos x="455" y="0"/>
                </a:cxn>
                <a:cxn ang="0">
                  <a:pos x="496" y="6"/>
                </a:cxn>
                <a:cxn ang="0">
                  <a:pos x="562" y="11"/>
                </a:cxn>
                <a:cxn ang="0">
                  <a:pos x="589" y="8"/>
                </a:cxn>
                <a:cxn ang="0">
                  <a:pos x="644" y="8"/>
                </a:cxn>
                <a:cxn ang="0">
                  <a:pos x="669" y="11"/>
                </a:cxn>
                <a:cxn ang="0">
                  <a:pos x="669" y="30"/>
                </a:cxn>
                <a:cxn ang="0">
                  <a:pos x="647" y="36"/>
                </a:cxn>
                <a:cxn ang="0">
                  <a:pos x="653" y="58"/>
                </a:cxn>
                <a:cxn ang="0">
                  <a:pos x="710" y="96"/>
                </a:cxn>
                <a:cxn ang="0">
                  <a:pos x="696" y="107"/>
                </a:cxn>
                <a:cxn ang="0">
                  <a:pos x="611" y="107"/>
                </a:cxn>
                <a:cxn ang="0">
                  <a:pos x="606" y="135"/>
                </a:cxn>
                <a:cxn ang="0">
                  <a:pos x="600" y="159"/>
                </a:cxn>
                <a:cxn ang="0">
                  <a:pos x="606" y="170"/>
                </a:cxn>
                <a:cxn ang="0">
                  <a:pos x="595" y="179"/>
                </a:cxn>
                <a:cxn ang="0">
                  <a:pos x="592" y="190"/>
                </a:cxn>
                <a:cxn ang="0">
                  <a:pos x="595" y="203"/>
                </a:cxn>
                <a:cxn ang="0">
                  <a:pos x="554" y="228"/>
                </a:cxn>
                <a:cxn ang="0">
                  <a:pos x="507" y="245"/>
                </a:cxn>
                <a:cxn ang="0">
                  <a:pos x="430" y="250"/>
                </a:cxn>
                <a:cxn ang="0">
                  <a:pos x="400" y="264"/>
                </a:cxn>
                <a:cxn ang="0">
                  <a:pos x="378" y="264"/>
                </a:cxn>
                <a:cxn ang="0">
                  <a:pos x="354" y="272"/>
                </a:cxn>
                <a:cxn ang="0">
                  <a:pos x="329" y="264"/>
                </a:cxn>
                <a:cxn ang="0">
                  <a:pos x="307" y="266"/>
                </a:cxn>
                <a:cxn ang="0">
                  <a:pos x="296" y="280"/>
                </a:cxn>
                <a:cxn ang="0">
                  <a:pos x="279" y="275"/>
                </a:cxn>
                <a:cxn ang="0">
                  <a:pos x="197" y="258"/>
                </a:cxn>
                <a:cxn ang="0">
                  <a:pos x="183" y="261"/>
                </a:cxn>
                <a:cxn ang="0">
                  <a:pos x="181" y="291"/>
                </a:cxn>
                <a:cxn ang="0">
                  <a:pos x="178" y="313"/>
                </a:cxn>
                <a:cxn ang="0">
                  <a:pos x="159" y="302"/>
                </a:cxn>
                <a:cxn ang="0">
                  <a:pos x="137" y="269"/>
                </a:cxn>
                <a:cxn ang="0">
                  <a:pos x="123" y="269"/>
                </a:cxn>
                <a:cxn ang="0">
                  <a:pos x="109" y="297"/>
                </a:cxn>
                <a:cxn ang="0">
                  <a:pos x="107" y="313"/>
                </a:cxn>
                <a:cxn ang="0">
                  <a:pos x="107" y="321"/>
                </a:cxn>
                <a:cxn ang="0">
                  <a:pos x="90" y="343"/>
                </a:cxn>
                <a:cxn ang="0">
                  <a:pos x="30" y="368"/>
                </a:cxn>
              </a:cxnLst>
              <a:rect l="0" t="0" r="r" b="b"/>
              <a:pathLst>
                <a:path w="710" h="368">
                  <a:moveTo>
                    <a:pt x="22" y="363"/>
                  </a:moveTo>
                  <a:lnTo>
                    <a:pt x="22" y="363"/>
                  </a:lnTo>
                  <a:lnTo>
                    <a:pt x="22" y="349"/>
                  </a:lnTo>
                  <a:lnTo>
                    <a:pt x="24" y="349"/>
                  </a:lnTo>
                  <a:lnTo>
                    <a:pt x="30" y="349"/>
                  </a:lnTo>
                  <a:lnTo>
                    <a:pt x="35" y="341"/>
                  </a:lnTo>
                  <a:lnTo>
                    <a:pt x="38" y="332"/>
                  </a:lnTo>
                  <a:lnTo>
                    <a:pt x="38" y="316"/>
                  </a:lnTo>
                  <a:lnTo>
                    <a:pt x="38" y="297"/>
                  </a:lnTo>
                  <a:lnTo>
                    <a:pt x="35" y="280"/>
                  </a:lnTo>
                  <a:lnTo>
                    <a:pt x="35" y="275"/>
                  </a:lnTo>
                  <a:lnTo>
                    <a:pt x="35" y="261"/>
                  </a:lnTo>
                  <a:lnTo>
                    <a:pt x="35" y="245"/>
                  </a:lnTo>
                  <a:lnTo>
                    <a:pt x="30" y="242"/>
                  </a:lnTo>
                  <a:lnTo>
                    <a:pt x="11" y="245"/>
                  </a:lnTo>
                  <a:lnTo>
                    <a:pt x="8" y="245"/>
                  </a:lnTo>
                  <a:lnTo>
                    <a:pt x="5" y="245"/>
                  </a:lnTo>
                  <a:lnTo>
                    <a:pt x="0" y="242"/>
                  </a:lnTo>
                  <a:lnTo>
                    <a:pt x="0" y="236"/>
                  </a:lnTo>
                  <a:lnTo>
                    <a:pt x="0" y="231"/>
                  </a:lnTo>
                  <a:lnTo>
                    <a:pt x="11" y="223"/>
                  </a:lnTo>
                  <a:lnTo>
                    <a:pt x="24" y="220"/>
                  </a:lnTo>
                  <a:lnTo>
                    <a:pt x="41" y="217"/>
                  </a:lnTo>
                  <a:lnTo>
                    <a:pt x="55" y="214"/>
                  </a:lnTo>
                  <a:lnTo>
                    <a:pt x="63" y="214"/>
                  </a:lnTo>
                  <a:lnTo>
                    <a:pt x="71" y="214"/>
                  </a:lnTo>
                  <a:lnTo>
                    <a:pt x="79" y="214"/>
                  </a:lnTo>
                  <a:lnTo>
                    <a:pt x="82" y="217"/>
                  </a:lnTo>
                  <a:lnTo>
                    <a:pt x="82" y="220"/>
                  </a:lnTo>
                  <a:lnTo>
                    <a:pt x="85" y="220"/>
                  </a:lnTo>
                  <a:lnTo>
                    <a:pt x="90" y="223"/>
                  </a:lnTo>
                  <a:lnTo>
                    <a:pt x="96" y="225"/>
                  </a:lnTo>
                  <a:lnTo>
                    <a:pt x="107" y="225"/>
                  </a:lnTo>
                  <a:lnTo>
                    <a:pt x="115" y="225"/>
                  </a:lnTo>
                  <a:lnTo>
                    <a:pt x="118" y="223"/>
                  </a:lnTo>
                  <a:lnTo>
                    <a:pt x="118" y="220"/>
                  </a:lnTo>
                  <a:lnTo>
                    <a:pt x="123" y="214"/>
                  </a:lnTo>
                  <a:lnTo>
                    <a:pt x="129" y="209"/>
                  </a:lnTo>
                  <a:lnTo>
                    <a:pt x="131" y="203"/>
                  </a:lnTo>
                  <a:lnTo>
                    <a:pt x="131" y="195"/>
                  </a:lnTo>
                  <a:lnTo>
                    <a:pt x="140" y="192"/>
                  </a:lnTo>
                  <a:lnTo>
                    <a:pt x="156" y="184"/>
                  </a:lnTo>
                  <a:lnTo>
                    <a:pt x="175" y="168"/>
                  </a:lnTo>
                  <a:lnTo>
                    <a:pt x="194" y="151"/>
                  </a:lnTo>
                  <a:lnTo>
                    <a:pt x="197" y="140"/>
                  </a:lnTo>
                  <a:lnTo>
                    <a:pt x="200" y="135"/>
                  </a:lnTo>
                  <a:lnTo>
                    <a:pt x="200" y="132"/>
                  </a:lnTo>
                  <a:lnTo>
                    <a:pt x="203" y="129"/>
                  </a:lnTo>
                  <a:lnTo>
                    <a:pt x="203" y="124"/>
                  </a:lnTo>
                  <a:lnTo>
                    <a:pt x="203" y="116"/>
                  </a:lnTo>
                  <a:lnTo>
                    <a:pt x="205" y="99"/>
                  </a:lnTo>
                  <a:lnTo>
                    <a:pt x="211" y="88"/>
                  </a:lnTo>
                  <a:lnTo>
                    <a:pt x="219" y="74"/>
                  </a:lnTo>
                  <a:lnTo>
                    <a:pt x="225" y="72"/>
                  </a:lnTo>
                  <a:lnTo>
                    <a:pt x="227" y="63"/>
                  </a:lnTo>
                  <a:lnTo>
                    <a:pt x="230" y="63"/>
                  </a:lnTo>
                  <a:lnTo>
                    <a:pt x="233" y="58"/>
                  </a:lnTo>
                  <a:lnTo>
                    <a:pt x="236" y="55"/>
                  </a:lnTo>
                  <a:lnTo>
                    <a:pt x="241" y="44"/>
                  </a:lnTo>
                  <a:lnTo>
                    <a:pt x="241" y="28"/>
                  </a:lnTo>
                  <a:lnTo>
                    <a:pt x="241" y="22"/>
                  </a:lnTo>
                  <a:lnTo>
                    <a:pt x="241" y="17"/>
                  </a:lnTo>
                  <a:lnTo>
                    <a:pt x="249" y="17"/>
                  </a:lnTo>
                  <a:lnTo>
                    <a:pt x="263" y="17"/>
                  </a:lnTo>
                  <a:lnTo>
                    <a:pt x="263" y="19"/>
                  </a:lnTo>
                  <a:lnTo>
                    <a:pt x="266" y="22"/>
                  </a:lnTo>
                  <a:lnTo>
                    <a:pt x="277" y="22"/>
                  </a:lnTo>
                  <a:lnTo>
                    <a:pt x="288" y="19"/>
                  </a:lnTo>
                  <a:lnTo>
                    <a:pt x="288" y="19"/>
                  </a:lnTo>
                  <a:lnTo>
                    <a:pt x="290" y="17"/>
                  </a:lnTo>
                  <a:lnTo>
                    <a:pt x="299" y="11"/>
                  </a:lnTo>
                  <a:lnTo>
                    <a:pt x="299" y="8"/>
                  </a:lnTo>
                  <a:lnTo>
                    <a:pt x="310" y="8"/>
                  </a:lnTo>
                  <a:lnTo>
                    <a:pt x="315" y="6"/>
                  </a:lnTo>
                  <a:lnTo>
                    <a:pt x="326" y="3"/>
                  </a:lnTo>
                  <a:lnTo>
                    <a:pt x="334" y="0"/>
                  </a:lnTo>
                  <a:lnTo>
                    <a:pt x="343" y="0"/>
                  </a:lnTo>
                  <a:lnTo>
                    <a:pt x="354" y="0"/>
                  </a:lnTo>
                  <a:lnTo>
                    <a:pt x="365" y="3"/>
                  </a:lnTo>
                  <a:lnTo>
                    <a:pt x="375" y="8"/>
                  </a:lnTo>
                  <a:lnTo>
                    <a:pt x="381" y="17"/>
                  </a:lnTo>
                  <a:lnTo>
                    <a:pt x="386" y="22"/>
                  </a:lnTo>
                  <a:lnTo>
                    <a:pt x="408" y="25"/>
                  </a:lnTo>
                  <a:lnTo>
                    <a:pt x="430" y="25"/>
                  </a:lnTo>
                  <a:lnTo>
                    <a:pt x="439" y="17"/>
                  </a:lnTo>
                  <a:lnTo>
                    <a:pt x="452" y="6"/>
                  </a:lnTo>
                  <a:lnTo>
                    <a:pt x="452" y="3"/>
                  </a:lnTo>
                  <a:lnTo>
                    <a:pt x="455" y="0"/>
                  </a:lnTo>
                  <a:lnTo>
                    <a:pt x="463" y="0"/>
                  </a:lnTo>
                  <a:lnTo>
                    <a:pt x="469" y="0"/>
                  </a:lnTo>
                  <a:lnTo>
                    <a:pt x="480" y="0"/>
                  </a:lnTo>
                  <a:lnTo>
                    <a:pt x="496" y="6"/>
                  </a:lnTo>
                  <a:lnTo>
                    <a:pt x="526" y="8"/>
                  </a:lnTo>
                  <a:lnTo>
                    <a:pt x="554" y="8"/>
                  </a:lnTo>
                  <a:lnTo>
                    <a:pt x="559" y="8"/>
                  </a:lnTo>
                  <a:lnTo>
                    <a:pt x="562" y="11"/>
                  </a:lnTo>
                  <a:lnTo>
                    <a:pt x="573" y="11"/>
                  </a:lnTo>
                  <a:lnTo>
                    <a:pt x="581" y="11"/>
                  </a:lnTo>
                  <a:lnTo>
                    <a:pt x="587" y="8"/>
                  </a:lnTo>
                  <a:lnTo>
                    <a:pt x="589" y="8"/>
                  </a:lnTo>
                  <a:lnTo>
                    <a:pt x="620" y="3"/>
                  </a:lnTo>
                  <a:lnTo>
                    <a:pt x="631" y="3"/>
                  </a:lnTo>
                  <a:lnTo>
                    <a:pt x="636" y="6"/>
                  </a:lnTo>
                  <a:lnTo>
                    <a:pt x="644" y="8"/>
                  </a:lnTo>
                  <a:lnTo>
                    <a:pt x="655" y="8"/>
                  </a:lnTo>
                  <a:lnTo>
                    <a:pt x="666" y="8"/>
                  </a:lnTo>
                  <a:lnTo>
                    <a:pt x="666" y="11"/>
                  </a:lnTo>
                  <a:lnTo>
                    <a:pt x="669" y="11"/>
                  </a:lnTo>
                  <a:lnTo>
                    <a:pt x="674" y="19"/>
                  </a:lnTo>
                  <a:lnTo>
                    <a:pt x="674" y="28"/>
                  </a:lnTo>
                  <a:lnTo>
                    <a:pt x="669" y="30"/>
                  </a:lnTo>
                  <a:lnTo>
                    <a:pt x="669" y="30"/>
                  </a:lnTo>
                  <a:lnTo>
                    <a:pt x="661" y="30"/>
                  </a:lnTo>
                  <a:lnTo>
                    <a:pt x="653" y="30"/>
                  </a:lnTo>
                  <a:lnTo>
                    <a:pt x="653" y="33"/>
                  </a:lnTo>
                  <a:lnTo>
                    <a:pt x="647" y="36"/>
                  </a:lnTo>
                  <a:lnTo>
                    <a:pt x="647" y="44"/>
                  </a:lnTo>
                  <a:lnTo>
                    <a:pt x="647" y="50"/>
                  </a:lnTo>
                  <a:lnTo>
                    <a:pt x="650" y="55"/>
                  </a:lnTo>
                  <a:lnTo>
                    <a:pt x="653" y="58"/>
                  </a:lnTo>
                  <a:lnTo>
                    <a:pt x="664" y="74"/>
                  </a:lnTo>
                  <a:lnTo>
                    <a:pt x="674" y="85"/>
                  </a:lnTo>
                  <a:lnTo>
                    <a:pt x="694" y="91"/>
                  </a:lnTo>
                  <a:lnTo>
                    <a:pt x="710" y="96"/>
                  </a:lnTo>
                  <a:lnTo>
                    <a:pt x="710" y="99"/>
                  </a:lnTo>
                  <a:lnTo>
                    <a:pt x="710" y="105"/>
                  </a:lnTo>
                  <a:lnTo>
                    <a:pt x="702" y="107"/>
                  </a:lnTo>
                  <a:lnTo>
                    <a:pt x="696" y="107"/>
                  </a:lnTo>
                  <a:lnTo>
                    <a:pt x="658" y="107"/>
                  </a:lnTo>
                  <a:lnTo>
                    <a:pt x="622" y="107"/>
                  </a:lnTo>
                  <a:lnTo>
                    <a:pt x="620" y="107"/>
                  </a:lnTo>
                  <a:lnTo>
                    <a:pt x="611" y="107"/>
                  </a:lnTo>
                  <a:lnTo>
                    <a:pt x="609" y="113"/>
                  </a:lnTo>
                  <a:lnTo>
                    <a:pt x="606" y="118"/>
                  </a:lnTo>
                  <a:lnTo>
                    <a:pt x="606" y="129"/>
                  </a:lnTo>
                  <a:lnTo>
                    <a:pt x="606" y="135"/>
                  </a:lnTo>
                  <a:lnTo>
                    <a:pt x="606" y="140"/>
                  </a:lnTo>
                  <a:lnTo>
                    <a:pt x="600" y="151"/>
                  </a:lnTo>
                  <a:lnTo>
                    <a:pt x="600" y="154"/>
                  </a:lnTo>
                  <a:lnTo>
                    <a:pt x="600" y="159"/>
                  </a:lnTo>
                  <a:lnTo>
                    <a:pt x="603" y="159"/>
                  </a:lnTo>
                  <a:lnTo>
                    <a:pt x="606" y="162"/>
                  </a:lnTo>
                  <a:lnTo>
                    <a:pt x="606" y="168"/>
                  </a:lnTo>
                  <a:lnTo>
                    <a:pt x="606" y="170"/>
                  </a:lnTo>
                  <a:lnTo>
                    <a:pt x="603" y="170"/>
                  </a:lnTo>
                  <a:lnTo>
                    <a:pt x="603" y="176"/>
                  </a:lnTo>
                  <a:lnTo>
                    <a:pt x="600" y="179"/>
                  </a:lnTo>
                  <a:lnTo>
                    <a:pt x="595" y="179"/>
                  </a:lnTo>
                  <a:lnTo>
                    <a:pt x="592" y="181"/>
                  </a:lnTo>
                  <a:lnTo>
                    <a:pt x="592" y="181"/>
                  </a:lnTo>
                  <a:lnTo>
                    <a:pt x="592" y="184"/>
                  </a:lnTo>
                  <a:lnTo>
                    <a:pt x="592" y="190"/>
                  </a:lnTo>
                  <a:lnTo>
                    <a:pt x="595" y="192"/>
                  </a:lnTo>
                  <a:lnTo>
                    <a:pt x="595" y="195"/>
                  </a:lnTo>
                  <a:lnTo>
                    <a:pt x="595" y="198"/>
                  </a:lnTo>
                  <a:lnTo>
                    <a:pt x="595" y="203"/>
                  </a:lnTo>
                  <a:lnTo>
                    <a:pt x="592" y="209"/>
                  </a:lnTo>
                  <a:lnTo>
                    <a:pt x="584" y="217"/>
                  </a:lnTo>
                  <a:lnTo>
                    <a:pt x="570" y="223"/>
                  </a:lnTo>
                  <a:lnTo>
                    <a:pt x="554" y="228"/>
                  </a:lnTo>
                  <a:lnTo>
                    <a:pt x="540" y="228"/>
                  </a:lnTo>
                  <a:lnTo>
                    <a:pt x="524" y="231"/>
                  </a:lnTo>
                  <a:lnTo>
                    <a:pt x="515" y="236"/>
                  </a:lnTo>
                  <a:lnTo>
                    <a:pt x="507" y="245"/>
                  </a:lnTo>
                  <a:lnTo>
                    <a:pt x="493" y="247"/>
                  </a:lnTo>
                  <a:lnTo>
                    <a:pt x="493" y="250"/>
                  </a:lnTo>
                  <a:lnTo>
                    <a:pt x="461" y="250"/>
                  </a:lnTo>
                  <a:lnTo>
                    <a:pt x="430" y="250"/>
                  </a:lnTo>
                  <a:lnTo>
                    <a:pt x="425" y="253"/>
                  </a:lnTo>
                  <a:lnTo>
                    <a:pt x="417" y="253"/>
                  </a:lnTo>
                  <a:lnTo>
                    <a:pt x="408" y="261"/>
                  </a:lnTo>
                  <a:lnTo>
                    <a:pt x="400" y="264"/>
                  </a:lnTo>
                  <a:lnTo>
                    <a:pt x="397" y="264"/>
                  </a:lnTo>
                  <a:lnTo>
                    <a:pt x="395" y="264"/>
                  </a:lnTo>
                  <a:lnTo>
                    <a:pt x="386" y="264"/>
                  </a:lnTo>
                  <a:lnTo>
                    <a:pt x="378" y="264"/>
                  </a:lnTo>
                  <a:lnTo>
                    <a:pt x="375" y="264"/>
                  </a:lnTo>
                  <a:lnTo>
                    <a:pt x="373" y="264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5" y="272"/>
                  </a:lnTo>
                  <a:lnTo>
                    <a:pt x="343" y="272"/>
                  </a:lnTo>
                  <a:lnTo>
                    <a:pt x="337" y="269"/>
                  </a:lnTo>
                  <a:lnTo>
                    <a:pt x="329" y="264"/>
                  </a:lnTo>
                  <a:lnTo>
                    <a:pt x="323" y="264"/>
                  </a:lnTo>
                  <a:lnTo>
                    <a:pt x="315" y="264"/>
                  </a:lnTo>
                  <a:lnTo>
                    <a:pt x="310" y="264"/>
                  </a:lnTo>
                  <a:lnTo>
                    <a:pt x="307" y="266"/>
                  </a:lnTo>
                  <a:lnTo>
                    <a:pt x="304" y="272"/>
                  </a:lnTo>
                  <a:lnTo>
                    <a:pt x="299" y="275"/>
                  </a:lnTo>
                  <a:lnTo>
                    <a:pt x="299" y="280"/>
                  </a:lnTo>
                  <a:lnTo>
                    <a:pt x="296" y="280"/>
                  </a:lnTo>
                  <a:lnTo>
                    <a:pt x="293" y="280"/>
                  </a:lnTo>
                  <a:lnTo>
                    <a:pt x="288" y="280"/>
                  </a:lnTo>
                  <a:lnTo>
                    <a:pt x="285" y="275"/>
                  </a:lnTo>
                  <a:lnTo>
                    <a:pt x="279" y="275"/>
                  </a:lnTo>
                  <a:lnTo>
                    <a:pt x="263" y="269"/>
                  </a:lnTo>
                  <a:lnTo>
                    <a:pt x="241" y="264"/>
                  </a:lnTo>
                  <a:lnTo>
                    <a:pt x="219" y="261"/>
                  </a:lnTo>
                  <a:lnTo>
                    <a:pt x="197" y="258"/>
                  </a:lnTo>
                  <a:lnTo>
                    <a:pt x="194" y="258"/>
                  </a:lnTo>
                  <a:lnTo>
                    <a:pt x="192" y="258"/>
                  </a:lnTo>
                  <a:lnTo>
                    <a:pt x="186" y="261"/>
                  </a:lnTo>
                  <a:lnTo>
                    <a:pt x="183" y="261"/>
                  </a:lnTo>
                  <a:lnTo>
                    <a:pt x="181" y="269"/>
                  </a:lnTo>
                  <a:lnTo>
                    <a:pt x="181" y="275"/>
                  </a:lnTo>
                  <a:lnTo>
                    <a:pt x="181" y="286"/>
                  </a:lnTo>
                  <a:lnTo>
                    <a:pt x="181" y="291"/>
                  </a:lnTo>
                  <a:lnTo>
                    <a:pt x="181" y="299"/>
                  </a:lnTo>
                  <a:lnTo>
                    <a:pt x="183" y="308"/>
                  </a:lnTo>
                  <a:lnTo>
                    <a:pt x="181" y="310"/>
                  </a:lnTo>
                  <a:lnTo>
                    <a:pt x="178" y="313"/>
                  </a:lnTo>
                  <a:lnTo>
                    <a:pt x="172" y="313"/>
                  </a:lnTo>
                  <a:lnTo>
                    <a:pt x="164" y="313"/>
                  </a:lnTo>
                  <a:lnTo>
                    <a:pt x="164" y="310"/>
                  </a:lnTo>
                  <a:lnTo>
                    <a:pt x="159" y="302"/>
                  </a:lnTo>
                  <a:lnTo>
                    <a:pt x="159" y="297"/>
                  </a:lnTo>
                  <a:lnTo>
                    <a:pt x="151" y="286"/>
                  </a:lnTo>
                  <a:lnTo>
                    <a:pt x="145" y="272"/>
                  </a:lnTo>
                  <a:lnTo>
                    <a:pt x="137" y="269"/>
                  </a:lnTo>
                  <a:lnTo>
                    <a:pt x="137" y="264"/>
                  </a:lnTo>
                  <a:lnTo>
                    <a:pt x="129" y="264"/>
                  </a:lnTo>
                  <a:lnTo>
                    <a:pt x="126" y="264"/>
                  </a:lnTo>
                  <a:lnTo>
                    <a:pt x="123" y="269"/>
                  </a:lnTo>
                  <a:lnTo>
                    <a:pt x="118" y="275"/>
                  </a:lnTo>
                  <a:lnTo>
                    <a:pt x="118" y="280"/>
                  </a:lnTo>
                  <a:lnTo>
                    <a:pt x="115" y="286"/>
                  </a:lnTo>
                  <a:lnTo>
                    <a:pt x="109" y="297"/>
                  </a:lnTo>
                  <a:lnTo>
                    <a:pt x="107" y="308"/>
                  </a:lnTo>
                  <a:lnTo>
                    <a:pt x="107" y="308"/>
                  </a:lnTo>
                  <a:lnTo>
                    <a:pt x="107" y="310"/>
                  </a:lnTo>
                  <a:lnTo>
                    <a:pt x="107" y="313"/>
                  </a:lnTo>
                  <a:lnTo>
                    <a:pt x="109" y="313"/>
                  </a:lnTo>
                  <a:lnTo>
                    <a:pt x="109" y="319"/>
                  </a:lnTo>
                  <a:lnTo>
                    <a:pt x="109" y="321"/>
                  </a:lnTo>
                  <a:lnTo>
                    <a:pt x="107" y="321"/>
                  </a:lnTo>
                  <a:lnTo>
                    <a:pt x="104" y="330"/>
                  </a:lnTo>
                  <a:lnTo>
                    <a:pt x="104" y="338"/>
                  </a:lnTo>
                  <a:lnTo>
                    <a:pt x="93" y="341"/>
                  </a:lnTo>
                  <a:lnTo>
                    <a:pt x="90" y="343"/>
                  </a:lnTo>
                  <a:lnTo>
                    <a:pt x="71" y="349"/>
                  </a:lnTo>
                  <a:lnTo>
                    <a:pt x="55" y="357"/>
                  </a:lnTo>
                  <a:lnTo>
                    <a:pt x="44" y="360"/>
                  </a:lnTo>
                  <a:lnTo>
                    <a:pt x="30" y="368"/>
                  </a:lnTo>
                  <a:lnTo>
                    <a:pt x="24" y="368"/>
                  </a:lnTo>
                  <a:lnTo>
                    <a:pt x="22" y="363"/>
                  </a:lnTo>
                  <a:close/>
                </a:path>
              </a:pathLst>
            </a:custGeom>
            <a:solidFill>
              <a:srgbClr val="92D050"/>
            </a:solidFill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91436" tIns="45718" rIns="91436" bIns="45718"/>
            <a:lstStyle/>
            <a:p>
              <a:pPr>
                <a:defRPr/>
              </a:pPr>
              <a:endParaRPr lang="ru-RU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3" name="Freeform 15">
              <a:hlinkClick r:id="" action="ppaction://noaction"/>
            </p:cNvPr>
            <p:cNvSpPr>
              <a:spLocks/>
            </p:cNvSpPr>
            <p:nvPr/>
          </p:nvSpPr>
          <p:spPr bwMode="auto">
            <a:xfrm>
              <a:off x="6806511" y="5432982"/>
              <a:ext cx="587367" cy="1156669"/>
            </a:xfrm>
            <a:custGeom>
              <a:avLst/>
              <a:gdLst/>
              <a:ahLst/>
              <a:cxnLst>
                <a:cxn ang="0">
                  <a:pos x="332" y="700"/>
                </a:cxn>
                <a:cxn ang="0">
                  <a:pos x="288" y="692"/>
                </a:cxn>
                <a:cxn ang="0">
                  <a:pos x="285" y="626"/>
                </a:cxn>
                <a:cxn ang="0">
                  <a:pos x="249" y="610"/>
                </a:cxn>
                <a:cxn ang="0">
                  <a:pos x="203" y="588"/>
                </a:cxn>
                <a:cxn ang="0">
                  <a:pos x="189" y="615"/>
                </a:cxn>
                <a:cxn ang="0">
                  <a:pos x="123" y="629"/>
                </a:cxn>
                <a:cxn ang="0">
                  <a:pos x="96" y="634"/>
                </a:cxn>
                <a:cxn ang="0">
                  <a:pos x="112" y="596"/>
                </a:cxn>
                <a:cxn ang="0">
                  <a:pos x="90" y="552"/>
                </a:cxn>
                <a:cxn ang="0">
                  <a:pos x="74" y="533"/>
                </a:cxn>
                <a:cxn ang="0">
                  <a:pos x="57" y="516"/>
                </a:cxn>
                <a:cxn ang="0">
                  <a:pos x="14" y="494"/>
                </a:cxn>
                <a:cxn ang="0">
                  <a:pos x="19" y="467"/>
                </a:cxn>
                <a:cxn ang="0">
                  <a:pos x="3" y="445"/>
                </a:cxn>
                <a:cxn ang="0">
                  <a:pos x="33" y="453"/>
                </a:cxn>
                <a:cxn ang="0">
                  <a:pos x="60" y="450"/>
                </a:cxn>
                <a:cxn ang="0">
                  <a:pos x="137" y="434"/>
                </a:cxn>
                <a:cxn ang="0">
                  <a:pos x="170" y="406"/>
                </a:cxn>
                <a:cxn ang="0">
                  <a:pos x="153" y="376"/>
                </a:cxn>
                <a:cxn ang="0">
                  <a:pos x="151" y="349"/>
                </a:cxn>
                <a:cxn ang="0">
                  <a:pos x="162" y="283"/>
                </a:cxn>
                <a:cxn ang="0">
                  <a:pos x="137" y="239"/>
                </a:cxn>
                <a:cxn ang="0">
                  <a:pos x="134" y="217"/>
                </a:cxn>
                <a:cxn ang="0">
                  <a:pos x="132" y="179"/>
                </a:cxn>
                <a:cxn ang="0">
                  <a:pos x="123" y="151"/>
                </a:cxn>
                <a:cxn ang="0">
                  <a:pos x="96" y="85"/>
                </a:cxn>
                <a:cxn ang="0">
                  <a:pos x="82" y="69"/>
                </a:cxn>
                <a:cxn ang="0">
                  <a:pos x="96" y="17"/>
                </a:cxn>
                <a:cxn ang="0">
                  <a:pos x="148" y="14"/>
                </a:cxn>
                <a:cxn ang="0">
                  <a:pos x="184" y="39"/>
                </a:cxn>
                <a:cxn ang="0">
                  <a:pos x="192" y="74"/>
                </a:cxn>
                <a:cxn ang="0">
                  <a:pos x="206" y="77"/>
                </a:cxn>
                <a:cxn ang="0">
                  <a:pos x="236" y="58"/>
                </a:cxn>
                <a:cxn ang="0">
                  <a:pos x="293" y="55"/>
                </a:cxn>
                <a:cxn ang="0">
                  <a:pos x="321" y="58"/>
                </a:cxn>
                <a:cxn ang="0">
                  <a:pos x="343" y="47"/>
                </a:cxn>
                <a:cxn ang="0">
                  <a:pos x="373" y="61"/>
                </a:cxn>
                <a:cxn ang="0">
                  <a:pos x="378" y="104"/>
                </a:cxn>
                <a:cxn ang="0">
                  <a:pos x="373" y="151"/>
                </a:cxn>
                <a:cxn ang="0">
                  <a:pos x="378" y="179"/>
                </a:cxn>
                <a:cxn ang="0">
                  <a:pos x="359" y="217"/>
                </a:cxn>
                <a:cxn ang="0">
                  <a:pos x="359" y="242"/>
                </a:cxn>
                <a:cxn ang="0">
                  <a:pos x="345" y="269"/>
                </a:cxn>
                <a:cxn ang="0">
                  <a:pos x="370" y="299"/>
                </a:cxn>
                <a:cxn ang="0">
                  <a:pos x="384" y="351"/>
                </a:cxn>
                <a:cxn ang="0">
                  <a:pos x="376" y="393"/>
                </a:cxn>
                <a:cxn ang="0">
                  <a:pos x="398" y="459"/>
                </a:cxn>
                <a:cxn ang="0">
                  <a:pos x="406" y="519"/>
                </a:cxn>
                <a:cxn ang="0">
                  <a:pos x="422" y="555"/>
                </a:cxn>
                <a:cxn ang="0">
                  <a:pos x="428" y="601"/>
                </a:cxn>
                <a:cxn ang="0">
                  <a:pos x="433" y="637"/>
                </a:cxn>
                <a:cxn ang="0">
                  <a:pos x="389" y="659"/>
                </a:cxn>
                <a:cxn ang="0">
                  <a:pos x="373" y="722"/>
                </a:cxn>
              </a:cxnLst>
              <a:rect l="0" t="0" r="r" b="b"/>
              <a:pathLst>
                <a:path w="433" h="730">
                  <a:moveTo>
                    <a:pt x="345" y="730"/>
                  </a:moveTo>
                  <a:lnTo>
                    <a:pt x="343" y="725"/>
                  </a:lnTo>
                  <a:lnTo>
                    <a:pt x="332" y="714"/>
                  </a:lnTo>
                  <a:lnTo>
                    <a:pt x="332" y="708"/>
                  </a:lnTo>
                  <a:lnTo>
                    <a:pt x="332" y="700"/>
                  </a:lnTo>
                  <a:lnTo>
                    <a:pt x="329" y="697"/>
                  </a:lnTo>
                  <a:lnTo>
                    <a:pt x="326" y="695"/>
                  </a:lnTo>
                  <a:lnTo>
                    <a:pt x="307" y="695"/>
                  </a:lnTo>
                  <a:lnTo>
                    <a:pt x="293" y="695"/>
                  </a:lnTo>
                  <a:lnTo>
                    <a:pt x="288" y="692"/>
                  </a:lnTo>
                  <a:lnTo>
                    <a:pt x="288" y="689"/>
                  </a:lnTo>
                  <a:lnTo>
                    <a:pt x="288" y="686"/>
                  </a:lnTo>
                  <a:lnTo>
                    <a:pt x="285" y="678"/>
                  </a:lnTo>
                  <a:lnTo>
                    <a:pt x="285" y="653"/>
                  </a:lnTo>
                  <a:lnTo>
                    <a:pt x="285" y="626"/>
                  </a:lnTo>
                  <a:lnTo>
                    <a:pt x="282" y="626"/>
                  </a:lnTo>
                  <a:lnTo>
                    <a:pt x="280" y="618"/>
                  </a:lnTo>
                  <a:lnTo>
                    <a:pt x="266" y="618"/>
                  </a:lnTo>
                  <a:lnTo>
                    <a:pt x="252" y="615"/>
                  </a:lnTo>
                  <a:lnTo>
                    <a:pt x="249" y="610"/>
                  </a:lnTo>
                  <a:lnTo>
                    <a:pt x="249" y="596"/>
                  </a:lnTo>
                  <a:lnTo>
                    <a:pt x="241" y="596"/>
                  </a:lnTo>
                  <a:lnTo>
                    <a:pt x="236" y="590"/>
                  </a:lnTo>
                  <a:lnTo>
                    <a:pt x="219" y="588"/>
                  </a:lnTo>
                  <a:lnTo>
                    <a:pt x="203" y="588"/>
                  </a:lnTo>
                  <a:lnTo>
                    <a:pt x="200" y="588"/>
                  </a:lnTo>
                  <a:lnTo>
                    <a:pt x="197" y="590"/>
                  </a:lnTo>
                  <a:lnTo>
                    <a:pt x="197" y="596"/>
                  </a:lnTo>
                  <a:lnTo>
                    <a:pt x="197" y="610"/>
                  </a:lnTo>
                  <a:lnTo>
                    <a:pt x="189" y="615"/>
                  </a:lnTo>
                  <a:lnTo>
                    <a:pt x="175" y="620"/>
                  </a:lnTo>
                  <a:lnTo>
                    <a:pt x="153" y="626"/>
                  </a:lnTo>
                  <a:lnTo>
                    <a:pt x="132" y="626"/>
                  </a:lnTo>
                  <a:lnTo>
                    <a:pt x="126" y="626"/>
                  </a:lnTo>
                  <a:lnTo>
                    <a:pt x="123" y="629"/>
                  </a:lnTo>
                  <a:lnTo>
                    <a:pt x="118" y="634"/>
                  </a:lnTo>
                  <a:lnTo>
                    <a:pt x="110" y="637"/>
                  </a:lnTo>
                  <a:lnTo>
                    <a:pt x="104" y="637"/>
                  </a:lnTo>
                  <a:lnTo>
                    <a:pt x="101" y="637"/>
                  </a:lnTo>
                  <a:lnTo>
                    <a:pt x="96" y="634"/>
                  </a:lnTo>
                  <a:lnTo>
                    <a:pt x="96" y="629"/>
                  </a:lnTo>
                  <a:lnTo>
                    <a:pt x="101" y="626"/>
                  </a:lnTo>
                  <a:lnTo>
                    <a:pt x="104" y="620"/>
                  </a:lnTo>
                  <a:lnTo>
                    <a:pt x="112" y="615"/>
                  </a:lnTo>
                  <a:lnTo>
                    <a:pt x="112" y="596"/>
                  </a:lnTo>
                  <a:lnTo>
                    <a:pt x="112" y="579"/>
                  </a:lnTo>
                  <a:lnTo>
                    <a:pt x="110" y="568"/>
                  </a:lnTo>
                  <a:lnTo>
                    <a:pt x="104" y="555"/>
                  </a:lnTo>
                  <a:lnTo>
                    <a:pt x="96" y="555"/>
                  </a:lnTo>
                  <a:lnTo>
                    <a:pt x="90" y="552"/>
                  </a:lnTo>
                  <a:lnTo>
                    <a:pt x="88" y="546"/>
                  </a:lnTo>
                  <a:lnTo>
                    <a:pt x="82" y="541"/>
                  </a:lnTo>
                  <a:lnTo>
                    <a:pt x="82" y="535"/>
                  </a:lnTo>
                  <a:lnTo>
                    <a:pt x="77" y="535"/>
                  </a:lnTo>
                  <a:lnTo>
                    <a:pt x="74" y="533"/>
                  </a:lnTo>
                  <a:lnTo>
                    <a:pt x="74" y="530"/>
                  </a:lnTo>
                  <a:lnTo>
                    <a:pt x="68" y="530"/>
                  </a:lnTo>
                  <a:lnTo>
                    <a:pt x="66" y="527"/>
                  </a:lnTo>
                  <a:lnTo>
                    <a:pt x="63" y="522"/>
                  </a:lnTo>
                  <a:lnTo>
                    <a:pt x="57" y="516"/>
                  </a:lnTo>
                  <a:lnTo>
                    <a:pt x="46" y="513"/>
                  </a:lnTo>
                  <a:lnTo>
                    <a:pt x="36" y="505"/>
                  </a:lnTo>
                  <a:lnTo>
                    <a:pt x="16" y="497"/>
                  </a:lnTo>
                  <a:lnTo>
                    <a:pt x="14" y="497"/>
                  </a:lnTo>
                  <a:lnTo>
                    <a:pt x="14" y="494"/>
                  </a:lnTo>
                  <a:lnTo>
                    <a:pt x="14" y="489"/>
                  </a:lnTo>
                  <a:lnTo>
                    <a:pt x="16" y="483"/>
                  </a:lnTo>
                  <a:lnTo>
                    <a:pt x="22" y="478"/>
                  </a:lnTo>
                  <a:lnTo>
                    <a:pt x="19" y="475"/>
                  </a:lnTo>
                  <a:lnTo>
                    <a:pt x="19" y="467"/>
                  </a:lnTo>
                  <a:lnTo>
                    <a:pt x="11" y="459"/>
                  </a:lnTo>
                  <a:lnTo>
                    <a:pt x="0" y="453"/>
                  </a:lnTo>
                  <a:lnTo>
                    <a:pt x="0" y="453"/>
                  </a:lnTo>
                  <a:lnTo>
                    <a:pt x="0" y="448"/>
                  </a:lnTo>
                  <a:lnTo>
                    <a:pt x="3" y="445"/>
                  </a:lnTo>
                  <a:lnTo>
                    <a:pt x="3" y="437"/>
                  </a:lnTo>
                  <a:lnTo>
                    <a:pt x="14" y="437"/>
                  </a:lnTo>
                  <a:lnTo>
                    <a:pt x="27" y="437"/>
                  </a:lnTo>
                  <a:lnTo>
                    <a:pt x="30" y="448"/>
                  </a:lnTo>
                  <a:lnTo>
                    <a:pt x="33" y="453"/>
                  </a:lnTo>
                  <a:lnTo>
                    <a:pt x="36" y="453"/>
                  </a:lnTo>
                  <a:lnTo>
                    <a:pt x="38" y="453"/>
                  </a:lnTo>
                  <a:lnTo>
                    <a:pt x="46" y="453"/>
                  </a:lnTo>
                  <a:lnTo>
                    <a:pt x="55" y="453"/>
                  </a:lnTo>
                  <a:lnTo>
                    <a:pt x="60" y="450"/>
                  </a:lnTo>
                  <a:lnTo>
                    <a:pt x="71" y="448"/>
                  </a:lnTo>
                  <a:lnTo>
                    <a:pt x="77" y="437"/>
                  </a:lnTo>
                  <a:lnTo>
                    <a:pt x="82" y="434"/>
                  </a:lnTo>
                  <a:lnTo>
                    <a:pt x="110" y="434"/>
                  </a:lnTo>
                  <a:lnTo>
                    <a:pt x="137" y="434"/>
                  </a:lnTo>
                  <a:lnTo>
                    <a:pt x="142" y="434"/>
                  </a:lnTo>
                  <a:lnTo>
                    <a:pt x="151" y="431"/>
                  </a:lnTo>
                  <a:lnTo>
                    <a:pt x="159" y="423"/>
                  </a:lnTo>
                  <a:lnTo>
                    <a:pt x="170" y="415"/>
                  </a:lnTo>
                  <a:lnTo>
                    <a:pt x="170" y="406"/>
                  </a:lnTo>
                  <a:lnTo>
                    <a:pt x="170" y="395"/>
                  </a:lnTo>
                  <a:lnTo>
                    <a:pt x="164" y="393"/>
                  </a:lnTo>
                  <a:lnTo>
                    <a:pt x="156" y="393"/>
                  </a:lnTo>
                  <a:lnTo>
                    <a:pt x="151" y="393"/>
                  </a:lnTo>
                  <a:lnTo>
                    <a:pt x="153" y="376"/>
                  </a:lnTo>
                  <a:lnTo>
                    <a:pt x="153" y="368"/>
                  </a:lnTo>
                  <a:lnTo>
                    <a:pt x="153" y="365"/>
                  </a:lnTo>
                  <a:lnTo>
                    <a:pt x="151" y="362"/>
                  </a:lnTo>
                  <a:lnTo>
                    <a:pt x="151" y="354"/>
                  </a:lnTo>
                  <a:lnTo>
                    <a:pt x="151" y="349"/>
                  </a:lnTo>
                  <a:lnTo>
                    <a:pt x="153" y="343"/>
                  </a:lnTo>
                  <a:lnTo>
                    <a:pt x="153" y="338"/>
                  </a:lnTo>
                  <a:lnTo>
                    <a:pt x="159" y="316"/>
                  </a:lnTo>
                  <a:lnTo>
                    <a:pt x="162" y="305"/>
                  </a:lnTo>
                  <a:lnTo>
                    <a:pt x="162" y="283"/>
                  </a:lnTo>
                  <a:lnTo>
                    <a:pt x="162" y="258"/>
                  </a:lnTo>
                  <a:lnTo>
                    <a:pt x="156" y="258"/>
                  </a:lnTo>
                  <a:lnTo>
                    <a:pt x="153" y="255"/>
                  </a:lnTo>
                  <a:lnTo>
                    <a:pt x="142" y="250"/>
                  </a:lnTo>
                  <a:lnTo>
                    <a:pt x="137" y="239"/>
                  </a:lnTo>
                  <a:lnTo>
                    <a:pt x="134" y="236"/>
                  </a:lnTo>
                  <a:lnTo>
                    <a:pt x="132" y="233"/>
                  </a:lnTo>
                  <a:lnTo>
                    <a:pt x="132" y="228"/>
                  </a:lnTo>
                  <a:lnTo>
                    <a:pt x="132" y="220"/>
                  </a:lnTo>
                  <a:lnTo>
                    <a:pt x="134" y="217"/>
                  </a:lnTo>
                  <a:lnTo>
                    <a:pt x="137" y="209"/>
                  </a:lnTo>
                  <a:lnTo>
                    <a:pt x="137" y="201"/>
                  </a:lnTo>
                  <a:lnTo>
                    <a:pt x="137" y="190"/>
                  </a:lnTo>
                  <a:lnTo>
                    <a:pt x="134" y="187"/>
                  </a:lnTo>
                  <a:lnTo>
                    <a:pt x="132" y="179"/>
                  </a:lnTo>
                  <a:lnTo>
                    <a:pt x="132" y="179"/>
                  </a:lnTo>
                  <a:lnTo>
                    <a:pt x="129" y="179"/>
                  </a:lnTo>
                  <a:lnTo>
                    <a:pt x="129" y="165"/>
                  </a:lnTo>
                  <a:lnTo>
                    <a:pt x="126" y="154"/>
                  </a:lnTo>
                  <a:lnTo>
                    <a:pt x="123" y="151"/>
                  </a:lnTo>
                  <a:lnTo>
                    <a:pt x="110" y="132"/>
                  </a:lnTo>
                  <a:lnTo>
                    <a:pt x="104" y="126"/>
                  </a:lnTo>
                  <a:lnTo>
                    <a:pt x="104" y="126"/>
                  </a:lnTo>
                  <a:lnTo>
                    <a:pt x="101" y="104"/>
                  </a:lnTo>
                  <a:lnTo>
                    <a:pt x="96" y="85"/>
                  </a:lnTo>
                  <a:lnTo>
                    <a:pt x="96" y="83"/>
                  </a:lnTo>
                  <a:lnTo>
                    <a:pt x="93" y="83"/>
                  </a:lnTo>
                  <a:lnTo>
                    <a:pt x="93" y="77"/>
                  </a:lnTo>
                  <a:lnTo>
                    <a:pt x="93" y="69"/>
                  </a:lnTo>
                  <a:lnTo>
                    <a:pt x="82" y="69"/>
                  </a:lnTo>
                  <a:lnTo>
                    <a:pt x="82" y="61"/>
                  </a:lnTo>
                  <a:lnTo>
                    <a:pt x="82" y="58"/>
                  </a:lnTo>
                  <a:lnTo>
                    <a:pt x="82" y="55"/>
                  </a:lnTo>
                  <a:lnTo>
                    <a:pt x="93" y="28"/>
                  </a:lnTo>
                  <a:lnTo>
                    <a:pt x="96" y="17"/>
                  </a:lnTo>
                  <a:lnTo>
                    <a:pt x="110" y="11"/>
                  </a:lnTo>
                  <a:lnTo>
                    <a:pt x="126" y="0"/>
                  </a:lnTo>
                  <a:lnTo>
                    <a:pt x="134" y="0"/>
                  </a:lnTo>
                  <a:lnTo>
                    <a:pt x="142" y="0"/>
                  </a:lnTo>
                  <a:lnTo>
                    <a:pt x="148" y="14"/>
                  </a:lnTo>
                  <a:lnTo>
                    <a:pt x="151" y="28"/>
                  </a:lnTo>
                  <a:lnTo>
                    <a:pt x="153" y="33"/>
                  </a:lnTo>
                  <a:lnTo>
                    <a:pt x="153" y="33"/>
                  </a:lnTo>
                  <a:lnTo>
                    <a:pt x="178" y="36"/>
                  </a:lnTo>
                  <a:lnTo>
                    <a:pt x="184" y="39"/>
                  </a:lnTo>
                  <a:lnTo>
                    <a:pt x="184" y="47"/>
                  </a:lnTo>
                  <a:lnTo>
                    <a:pt x="184" y="55"/>
                  </a:lnTo>
                  <a:lnTo>
                    <a:pt x="186" y="63"/>
                  </a:lnTo>
                  <a:lnTo>
                    <a:pt x="192" y="69"/>
                  </a:lnTo>
                  <a:lnTo>
                    <a:pt x="192" y="74"/>
                  </a:lnTo>
                  <a:lnTo>
                    <a:pt x="195" y="74"/>
                  </a:lnTo>
                  <a:lnTo>
                    <a:pt x="195" y="74"/>
                  </a:lnTo>
                  <a:lnTo>
                    <a:pt x="195" y="80"/>
                  </a:lnTo>
                  <a:lnTo>
                    <a:pt x="200" y="80"/>
                  </a:lnTo>
                  <a:lnTo>
                    <a:pt x="206" y="77"/>
                  </a:lnTo>
                  <a:lnTo>
                    <a:pt x="214" y="74"/>
                  </a:lnTo>
                  <a:lnTo>
                    <a:pt x="219" y="74"/>
                  </a:lnTo>
                  <a:lnTo>
                    <a:pt x="222" y="66"/>
                  </a:lnTo>
                  <a:lnTo>
                    <a:pt x="230" y="61"/>
                  </a:lnTo>
                  <a:lnTo>
                    <a:pt x="236" y="58"/>
                  </a:lnTo>
                  <a:lnTo>
                    <a:pt x="244" y="58"/>
                  </a:lnTo>
                  <a:lnTo>
                    <a:pt x="249" y="55"/>
                  </a:lnTo>
                  <a:lnTo>
                    <a:pt x="252" y="47"/>
                  </a:lnTo>
                  <a:lnTo>
                    <a:pt x="271" y="52"/>
                  </a:lnTo>
                  <a:lnTo>
                    <a:pt x="293" y="55"/>
                  </a:lnTo>
                  <a:lnTo>
                    <a:pt x="296" y="58"/>
                  </a:lnTo>
                  <a:lnTo>
                    <a:pt x="302" y="63"/>
                  </a:lnTo>
                  <a:lnTo>
                    <a:pt x="310" y="63"/>
                  </a:lnTo>
                  <a:lnTo>
                    <a:pt x="315" y="63"/>
                  </a:lnTo>
                  <a:lnTo>
                    <a:pt x="321" y="58"/>
                  </a:lnTo>
                  <a:lnTo>
                    <a:pt x="326" y="55"/>
                  </a:lnTo>
                  <a:lnTo>
                    <a:pt x="329" y="52"/>
                  </a:lnTo>
                  <a:lnTo>
                    <a:pt x="332" y="47"/>
                  </a:lnTo>
                  <a:lnTo>
                    <a:pt x="337" y="47"/>
                  </a:lnTo>
                  <a:lnTo>
                    <a:pt x="343" y="47"/>
                  </a:lnTo>
                  <a:lnTo>
                    <a:pt x="343" y="55"/>
                  </a:lnTo>
                  <a:lnTo>
                    <a:pt x="345" y="55"/>
                  </a:lnTo>
                  <a:lnTo>
                    <a:pt x="362" y="58"/>
                  </a:lnTo>
                  <a:lnTo>
                    <a:pt x="370" y="61"/>
                  </a:lnTo>
                  <a:lnTo>
                    <a:pt x="373" y="61"/>
                  </a:lnTo>
                  <a:lnTo>
                    <a:pt x="373" y="63"/>
                  </a:lnTo>
                  <a:lnTo>
                    <a:pt x="373" y="80"/>
                  </a:lnTo>
                  <a:lnTo>
                    <a:pt x="373" y="99"/>
                  </a:lnTo>
                  <a:lnTo>
                    <a:pt x="376" y="102"/>
                  </a:lnTo>
                  <a:lnTo>
                    <a:pt x="378" y="104"/>
                  </a:lnTo>
                  <a:lnTo>
                    <a:pt x="378" y="118"/>
                  </a:lnTo>
                  <a:lnTo>
                    <a:pt x="378" y="129"/>
                  </a:lnTo>
                  <a:lnTo>
                    <a:pt x="376" y="132"/>
                  </a:lnTo>
                  <a:lnTo>
                    <a:pt x="373" y="135"/>
                  </a:lnTo>
                  <a:lnTo>
                    <a:pt x="373" y="151"/>
                  </a:lnTo>
                  <a:lnTo>
                    <a:pt x="376" y="159"/>
                  </a:lnTo>
                  <a:lnTo>
                    <a:pt x="376" y="165"/>
                  </a:lnTo>
                  <a:lnTo>
                    <a:pt x="378" y="165"/>
                  </a:lnTo>
                  <a:lnTo>
                    <a:pt x="378" y="170"/>
                  </a:lnTo>
                  <a:lnTo>
                    <a:pt x="378" y="179"/>
                  </a:lnTo>
                  <a:lnTo>
                    <a:pt x="373" y="190"/>
                  </a:lnTo>
                  <a:lnTo>
                    <a:pt x="373" y="198"/>
                  </a:lnTo>
                  <a:lnTo>
                    <a:pt x="367" y="203"/>
                  </a:lnTo>
                  <a:lnTo>
                    <a:pt x="359" y="209"/>
                  </a:lnTo>
                  <a:lnTo>
                    <a:pt x="359" y="217"/>
                  </a:lnTo>
                  <a:lnTo>
                    <a:pt x="359" y="225"/>
                  </a:lnTo>
                  <a:lnTo>
                    <a:pt x="362" y="228"/>
                  </a:lnTo>
                  <a:lnTo>
                    <a:pt x="362" y="233"/>
                  </a:lnTo>
                  <a:lnTo>
                    <a:pt x="359" y="236"/>
                  </a:lnTo>
                  <a:lnTo>
                    <a:pt x="359" y="242"/>
                  </a:lnTo>
                  <a:lnTo>
                    <a:pt x="359" y="242"/>
                  </a:lnTo>
                  <a:lnTo>
                    <a:pt x="354" y="244"/>
                  </a:lnTo>
                  <a:lnTo>
                    <a:pt x="351" y="253"/>
                  </a:lnTo>
                  <a:lnTo>
                    <a:pt x="345" y="255"/>
                  </a:lnTo>
                  <a:lnTo>
                    <a:pt x="345" y="269"/>
                  </a:lnTo>
                  <a:lnTo>
                    <a:pt x="345" y="277"/>
                  </a:lnTo>
                  <a:lnTo>
                    <a:pt x="354" y="283"/>
                  </a:lnTo>
                  <a:lnTo>
                    <a:pt x="359" y="288"/>
                  </a:lnTo>
                  <a:lnTo>
                    <a:pt x="362" y="291"/>
                  </a:lnTo>
                  <a:lnTo>
                    <a:pt x="370" y="299"/>
                  </a:lnTo>
                  <a:lnTo>
                    <a:pt x="370" y="305"/>
                  </a:lnTo>
                  <a:lnTo>
                    <a:pt x="370" y="316"/>
                  </a:lnTo>
                  <a:lnTo>
                    <a:pt x="373" y="327"/>
                  </a:lnTo>
                  <a:lnTo>
                    <a:pt x="378" y="341"/>
                  </a:lnTo>
                  <a:lnTo>
                    <a:pt x="384" y="351"/>
                  </a:lnTo>
                  <a:lnTo>
                    <a:pt x="387" y="362"/>
                  </a:lnTo>
                  <a:lnTo>
                    <a:pt x="387" y="373"/>
                  </a:lnTo>
                  <a:lnTo>
                    <a:pt x="387" y="382"/>
                  </a:lnTo>
                  <a:lnTo>
                    <a:pt x="381" y="390"/>
                  </a:lnTo>
                  <a:lnTo>
                    <a:pt x="376" y="393"/>
                  </a:lnTo>
                  <a:lnTo>
                    <a:pt x="373" y="395"/>
                  </a:lnTo>
                  <a:lnTo>
                    <a:pt x="376" y="423"/>
                  </a:lnTo>
                  <a:lnTo>
                    <a:pt x="381" y="445"/>
                  </a:lnTo>
                  <a:lnTo>
                    <a:pt x="387" y="453"/>
                  </a:lnTo>
                  <a:lnTo>
                    <a:pt x="398" y="459"/>
                  </a:lnTo>
                  <a:lnTo>
                    <a:pt x="398" y="467"/>
                  </a:lnTo>
                  <a:lnTo>
                    <a:pt x="398" y="478"/>
                  </a:lnTo>
                  <a:lnTo>
                    <a:pt x="400" y="483"/>
                  </a:lnTo>
                  <a:lnTo>
                    <a:pt x="403" y="508"/>
                  </a:lnTo>
                  <a:lnTo>
                    <a:pt x="406" y="519"/>
                  </a:lnTo>
                  <a:lnTo>
                    <a:pt x="411" y="527"/>
                  </a:lnTo>
                  <a:lnTo>
                    <a:pt x="411" y="541"/>
                  </a:lnTo>
                  <a:lnTo>
                    <a:pt x="411" y="552"/>
                  </a:lnTo>
                  <a:lnTo>
                    <a:pt x="420" y="555"/>
                  </a:lnTo>
                  <a:lnTo>
                    <a:pt x="422" y="555"/>
                  </a:lnTo>
                  <a:lnTo>
                    <a:pt x="425" y="574"/>
                  </a:lnTo>
                  <a:lnTo>
                    <a:pt x="425" y="582"/>
                  </a:lnTo>
                  <a:lnTo>
                    <a:pt x="428" y="588"/>
                  </a:lnTo>
                  <a:lnTo>
                    <a:pt x="428" y="593"/>
                  </a:lnTo>
                  <a:lnTo>
                    <a:pt x="428" y="601"/>
                  </a:lnTo>
                  <a:lnTo>
                    <a:pt x="428" y="607"/>
                  </a:lnTo>
                  <a:lnTo>
                    <a:pt x="428" y="615"/>
                  </a:lnTo>
                  <a:lnTo>
                    <a:pt x="433" y="626"/>
                  </a:lnTo>
                  <a:lnTo>
                    <a:pt x="433" y="631"/>
                  </a:lnTo>
                  <a:lnTo>
                    <a:pt x="433" y="637"/>
                  </a:lnTo>
                  <a:lnTo>
                    <a:pt x="420" y="648"/>
                  </a:lnTo>
                  <a:lnTo>
                    <a:pt x="406" y="653"/>
                  </a:lnTo>
                  <a:lnTo>
                    <a:pt x="400" y="656"/>
                  </a:lnTo>
                  <a:lnTo>
                    <a:pt x="392" y="656"/>
                  </a:lnTo>
                  <a:lnTo>
                    <a:pt x="389" y="659"/>
                  </a:lnTo>
                  <a:lnTo>
                    <a:pt x="384" y="662"/>
                  </a:lnTo>
                  <a:lnTo>
                    <a:pt x="384" y="667"/>
                  </a:lnTo>
                  <a:lnTo>
                    <a:pt x="381" y="673"/>
                  </a:lnTo>
                  <a:lnTo>
                    <a:pt x="373" y="714"/>
                  </a:lnTo>
                  <a:lnTo>
                    <a:pt x="373" y="722"/>
                  </a:lnTo>
                  <a:lnTo>
                    <a:pt x="370" y="728"/>
                  </a:lnTo>
                  <a:lnTo>
                    <a:pt x="362" y="730"/>
                  </a:lnTo>
                  <a:lnTo>
                    <a:pt x="354" y="730"/>
                  </a:lnTo>
                  <a:lnTo>
                    <a:pt x="345" y="730"/>
                  </a:lnTo>
                  <a:close/>
                </a:path>
              </a:pathLst>
            </a:custGeom>
            <a:solidFill>
              <a:srgbClr val="92D050"/>
            </a:solidFill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91436" tIns="45718" rIns="91436" bIns="45718"/>
            <a:lstStyle/>
            <a:p>
              <a:pPr>
                <a:defRPr/>
              </a:pPr>
              <a:endParaRPr lang="ru-RU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4" name="Freeform 17">
              <a:hlinkClick r:id="" action="ppaction://noaction"/>
            </p:cNvPr>
            <p:cNvSpPr>
              <a:spLocks/>
            </p:cNvSpPr>
            <p:nvPr/>
          </p:nvSpPr>
          <p:spPr bwMode="auto">
            <a:xfrm>
              <a:off x="6959187" y="4935993"/>
              <a:ext cx="591349" cy="615888"/>
            </a:xfrm>
            <a:custGeom>
              <a:avLst/>
              <a:gdLst/>
              <a:ahLst/>
              <a:cxnLst>
                <a:cxn ang="0">
                  <a:pos x="115" y="373"/>
                </a:cxn>
                <a:cxn ang="0">
                  <a:pos x="115" y="359"/>
                </a:cxn>
                <a:cxn ang="0">
                  <a:pos x="91" y="351"/>
                </a:cxn>
                <a:cxn ang="0">
                  <a:pos x="74" y="329"/>
                </a:cxn>
                <a:cxn ang="0">
                  <a:pos x="71" y="307"/>
                </a:cxn>
                <a:cxn ang="0">
                  <a:pos x="71" y="282"/>
                </a:cxn>
                <a:cxn ang="0">
                  <a:pos x="52" y="263"/>
                </a:cxn>
                <a:cxn ang="0">
                  <a:pos x="30" y="249"/>
                </a:cxn>
                <a:cxn ang="0">
                  <a:pos x="28" y="236"/>
                </a:cxn>
                <a:cxn ang="0">
                  <a:pos x="39" y="219"/>
                </a:cxn>
                <a:cxn ang="0">
                  <a:pos x="30" y="200"/>
                </a:cxn>
                <a:cxn ang="0">
                  <a:pos x="11" y="189"/>
                </a:cxn>
                <a:cxn ang="0">
                  <a:pos x="0" y="181"/>
                </a:cxn>
                <a:cxn ang="0">
                  <a:pos x="0" y="167"/>
                </a:cxn>
                <a:cxn ang="0">
                  <a:pos x="14" y="159"/>
                </a:cxn>
                <a:cxn ang="0">
                  <a:pos x="39" y="150"/>
                </a:cxn>
                <a:cxn ang="0">
                  <a:pos x="58" y="123"/>
                </a:cxn>
                <a:cxn ang="0">
                  <a:pos x="91" y="123"/>
                </a:cxn>
                <a:cxn ang="0">
                  <a:pos x="162" y="126"/>
                </a:cxn>
                <a:cxn ang="0">
                  <a:pos x="178" y="115"/>
                </a:cxn>
                <a:cxn ang="0">
                  <a:pos x="192" y="104"/>
                </a:cxn>
                <a:cxn ang="0">
                  <a:pos x="206" y="96"/>
                </a:cxn>
                <a:cxn ang="0">
                  <a:pos x="258" y="82"/>
                </a:cxn>
                <a:cxn ang="0">
                  <a:pos x="280" y="74"/>
                </a:cxn>
                <a:cxn ang="0">
                  <a:pos x="299" y="57"/>
                </a:cxn>
                <a:cxn ang="0">
                  <a:pos x="310" y="54"/>
                </a:cxn>
                <a:cxn ang="0">
                  <a:pos x="329" y="65"/>
                </a:cxn>
                <a:cxn ang="0">
                  <a:pos x="351" y="57"/>
                </a:cxn>
                <a:cxn ang="0">
                  <a:pos x="368" y="41"/>
                </a:cxn>
                <a:cxn ang="0">
                  <a:pos x="373" y="21"/>
                </a:cxn>
                <a:cxn ang="0">
                  <a:pos x="398" y="0"/>
                </a:cxn>
                <a:cxn ang="0">
                  <a:pos x="409" y="2"/>
                </a:cxn>
                <a:cxn ang="0">
                  <a:pos x="425" y="11"/>
                </a:cxn>
                <a:cxn ang="0">
                  <a:pos x="409" y="32"/>
                </a:cxn>
                <a:cxn ang="0">
                  <a:pos x="412" y="46"/>
                </a:cxn>
                <a:cxn ang="0">
                  <a:pos x="420" y="57"/>
                </a:cxn>
                <a:cxn ang="0">
                  <a:pos x="428" y="71"/>
                </a:cxn>
                <a:cxn ang="0">
                  <a:pos x="436" y="82"/>
                </a:cxn>
                <a:cxn ang="0">
                  <a:pos x="428" y="104"/>
                </a:cxn>
                <a:cxn ang="0">
                  <a:pos x="425" y="118"/>
                </a:cxn>
                <a:cxn ang="0">
                  <a:pos x="425" y="137"/>
                </a:cxn>
                <a:cxn ang="0">
                  <a:pos x="398" y="159"/>
                </a:cxn>
                <a:cxn ang="0">
                  <a:pos x="395" y="167"/>
                </a:cxn>
                <a:cxn ang="0">
                  <a:pos x="381" y="200"/>
                </a:cxn>
                <a:cxn ang="0">
                  <a:pos x="362" y="230"/>
                </a:cxn>
                <a:cxn ang="0">
                  <a:pos x="354" y="238"/>
                </a:cxn>
                <a:cxn ang="0">
                  <a:pos x="346" y="249"/>
                </a:cxn>
                <a:cxn ang="0">
                  <a:pos x="354" y="266"/>
                </a:cxn>
                <a:cxn ang="0">
                  <a:pos x="346" y="296"/>
                </a:cxn>
                <a:cxn ang="0">
                  <a:pos x="321" y="329"/>
                </a:cxn>
                <a:cxn ang="0">
                  <a:pos x="294" y="340"/>
                </a:cxn>
                <a:cxn ang="0">
                  <a:pos x="294" y="348"/>
                </a:cxn>
                <a:cxn ang="0">
                  <a:pos x="305" y="359"/>
                </a:cxn>
                <a:cxn ang="0">
                  <a:pos x="288" y="373"/>
                </a:cxn>
                <a:cxn ang="0">
                  <a:pos x="274" y="376"/>
                </a:cxn>
                <a:cxn ang="0">
                  <a:pos x="263" y="367"/>
                </a:cxn>
                <a:cxn ang="0">
                  <a:pos x="244" y="370"/>
                </a:cxn>
                <a:cxn ang="0">
                  <a:pos x="228" y="370"/>
                </a:cxn>
                <a:cxn ang="0">
                  <a:pos x="181" y="367"/>
                </a:cxn>
                <a:cxn ang="0">
                  <a:pos x="146" y="367"/>
                </a:cxn>
                <a:cxn ang="0">
                  <a:pos x="135" y="381"/>
                </a:cxn>
                <a:cxn ang="0">
                  <a:pos x="118" y="384"/>
                </a:cxn>
              </a:cxnLst>
              <a:rect l="0" t="0" r="r" b="b"/>
              <a:pathLst>
                <a:path w="436" h="389">
                  <a:moveTo>
                    <a:pt x="118" y="384"/>
                  </a:moveTo>
                  <a:lnTo>
                    <a:pt x="115" y="381"/>
                  </a:lnTo>
                  <a:lnTo>
                    <a:pt x="115" y="373"/>
                  </a:lnTo>
                  <a:lnTo>
                    <a:pt x="115" y="367"/>
                  </a:lnTo>
                  <a:lnTo>
                    <a:pt x="115" y="365"/>
                  </a:lnTo>
                  <a:lnTo>
                    <a:pt x="115" y="359"/>
                  </a:lnTo>
                  <a:lnTo>
                    <a:pt x="110" y="356"/>
                  </a:lnTo>
                  <a:lnTo>
                    <a:pt x="107" y="354"/>
                  </a:lnTo>
                  <a:lnTo>
                    <a:pt x="91" y="351"/>
                  </a:lnTo>
                  <a:lnTo>
                    <a:pt x="77" y="351"/>
                  </a:lnTo>
                  <a:lnTo>
                    <a:pt x="77" y="337"/>
                  </a:lnTo>
                  <a:lnTo>
                    <a:pt x="74" y="329"/>
                  </a:lnTo>
                  <a:lnTo>
                    <a:pt x="74" y="326"/>
                  </a:lnTo>
                  <a:lnTo>
                    <a:pt x="71" y="326"/>
                  </a:lnTo>
                  <a:lnTo>
                    <a:pt x="71" y="307"/>
                  </a:lnTo>
                  <a:lnTo>
                    <a:pt x="71" y="288"/>
                  </a:lnTo>
                  <a:lnTo>
                    <a:pt x="71" y="288"/>
                  </a:lnTo>
                  <a:lnTo>
                    <a:pt x="71" y="282"/>
                  </a:lnTo>
                  <a:lnTo>
                    <a:pt x="69" y="274"/>
                  </a:lnTo>
                  <a:lnTo>
                    <a:pt x="55" y="269"/>
                  </a:lnTo>
                  <a:lnTo>
                    <a:pt x="52" y="263"/>
                  </a:lnTo>
                  <a:lnTo>
                    <a:pt x="44" y="258"/>
                  </a:lnTo>
                  <a:lnTo>
                    <a:pt x="30" y="255"/>
                  </a:lnTo>
                  <a:lnTo>
                    <a:pt x="30" y="249"/>
                  </a:lnTo>
                  <a:lnTo>
                    <a:pt x="28" y="247"/>
                  </a:lnTo>
                  <a:lnTo>
                    <a:pt x="28" y="241"/>
                  </a:lnTo>
                  <a:lnTo>
                    <a:pt x="28" y="236"/>
                  </a:lnTo>
                  <a:lnTo>
                    <a:pt x="36" y="233"/>
                  </a:lnTo>
                  <a:lnTo>
                    <a:pt x="41" y="227"/>
                  </a:lnTo>
                  <a:lnTo>
                    <a:pt x="39" y="219"/>
                  </a:lnTo>
                  <a:lnTo>
                    <a:pt x="30" y="205"/>
                  </a:lnTo>
                  <a:lnTo>
                    <a:pt x="30" y="203"/>
                  </a:lnTo>
                  <a:lnTo>
                    <a:pt x="30" y="200"/>
                  </a:lnTo>
                  <a:lnTo>
                    <a:pt x="19" y="194"/>
                  </a:lnTo>
                  <a:lnTo>
                    <a:pt x="11" y="192"/>
                  </a:lnTo>
                  <a:lnTo>
                    <a:pt x="11" y="189"/>
                  </a:lnTo>
                  <a:lnTo>
                    <a:pt x="6" y="183"/>
                  </a:lnTo>
                  <a:lnTo>
                    <a:pt x="0" y="181"/>
                  </a:lnTo>
                  <a:lnTo>
                    <a:pt x="0" y="181"/>
                  </a:lnTo>
                  <a:lnTo>
                    <a:pt x="0" y="178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164"/>
                  </a:lnTo>
                  <a:lnTo>
                    <a:pt x="8" y="161"/>
                  </a:lnTo>
                  <a:lnTo>
                    <a:pt x="14" y="159"/>
                  </a:lnTo>
                  <a:lnTo>
                    <a:pt x="19" y="159"/>
                  </a:lnTo>
                  <a:lnTo>
                    <a:pt x="19" y="156"/>
                  </a:lnTo>
                  <a:lnTo>
                    <a:pt x="39" y="150"/>
                  </a:lnTo>
                  <a:lnTo>
                    <a:pt x="58" y="150"/>
                  </a:lnTo>
                  <a:lnTo>
                    <a:pt x="58" y="137"/>
                  </a:lnTo>
                  <a:lnTo>
                    <a:pt x="58" y="123"/>
                  </a:lnTo>
                  <a:lnTo>
                    <a:pt x="71" y="123"/>
                  </a:lnTo>
                  <a:lnTo>
                    <a:pt x="82" y="123"/>
                  </a:lnTo>
                  <a:lnTo>
                    <a:pt x="91" y="123"/>
                  </a:lnTo>
                  <a:lnTo>
                    <a:pt x="96" y="126"/>
                  </a:lnTo>
                  <a:lnTo>
                    <a:pt x="129" y="126"/>
                  </a:lnTo>
                  <a:lnTo>
                    <a:pt x="162" y="126"/>
                  </a:lnTo>
                  <a:lnTo>
                    <a:pt x="167" y="123"/>
                  </a:lnTo>
                  <a:lnTo>
                    <a:pt x="176" y="115"/>
                  </a:lnTo>
                  <a:lnTo>
                    <a:pt x="178" y="115"/>
                  </a:lnTo>
                  <a:lnTo>
                    <a:pt x="181" y="112"/>
                  </a:lnTo>
                  <a:lnTo>
                    <a:pt x="187" y="107"/>
                  </a:lnTo>
                  <a:lnTo>
                    <a:pt x="192" y="104"/>
                  </a:lnTo>
                  <a:lnTo>
                    <a:pt x="195" y="98"/>
                  </a:lnTo>
                  <a:lnTo>
                    <a:pt x="200" y="96"/>
                  </a:lnTo>
                  <a:lnTo>
                    <a:pt x="206" y="96"/>
                  </a:lnTo>
                  <a:lnTo>
                    <a:pt x="217" y="93"/>
                  </a:lnTo>
                  <a:lnTo>
                    <a:pt x="220" y="90"/>
                  </a:lnTo>
                  <a:lnTo>
                    <a:pt x="258" y="82"/>
                  </a:lnTo>
                  <a:lnTo>
                    <a:pt x="272" y="79"/>
                  </a:lnTo>
                  <a:lnTo>
                    <a:pt x="277" y="76"/>
                  </a:lnTo>
                  <a:lnTo>
                    <a:pt x="280" y="74"/>
                  </a:lnTo>
                  <a:lnTo>
                    <a:pt x="291" y="65"/>
                  </a:lnTo>
                  <a:lnTo>
                    <a:pt x="296" y="57"/>
                  </a:lnTo>
                  <a:lnTo>
                    <a:pt x="299" y="57"/>
                  </a:lnTo>
                  <a:lnTo>
                    <a:pt x="302" y="54"/>
                  </a:lnTo>
                  <a:lnTo>
                    <a:pt x="305" y="54"/>
                  </a:lnTo>
                  <a:lnTo>
                    <a:pt x="310" y="54"/>
                  </a:lnTo>
                  <a:lnTo>
                    <a:pt x="318" y="60"/>
                  </a:lnTo>
                  <a:lnTo>
                    <a:pt x="327" y="65"/>
                  </a:lnTo>
                  <a:lnTo>
                    <a:pt x="329" y="65"/>
                  </a:lnTo>
                  <a:lnTo>
                    <a:pt x="338" y="65"/>
                  </a:lnTo>
                  <a:lnTo>
                    <a:pt x="346" y="63"/>
                  </a:lnTo>
                  <a:lnTo>
                    <a:pt x="351" y="57"/>
                  </a:lnTo>
                  <a:lnTo>
                    <a:pt x="357" y="54"/>
                  </a:lnTo>
                  <a:lnTo>
                    <a:pt x="362" y="46"/>
                  </a:lnTo>
                  <a:lnTo>
                    <a:pt x="368" y="41"/>
                  </a:lnTo>
                  <a:lnTo>
                    <a:pt x="373" y="30"/>
                  </a:lnTo>
                  <a:lnTo>
                    <a:pt x="373" y="27"/>
                  </a:lnTo>
                  <a:lnTo>
                    <a:pt x="373" y="21"/>
                  </a:lnTo>
                  <a:lnTo>
                    <a:pt x="376" y="19"/>
                  </a:lnTo>
                  <a:lnTo>
                    <a:pt x="387" y="11"/>
                  </a:lnTo>
                  <a:lnTo>
                    <a:pt x="398" y="0"/>
                  </a:lnTo>
                  <a:lnTo>
                    <a:pt x="401" y="0"/>
                  </a:lnTo>
                  <a:lnTo>
                    <a:pt x="406" y="0"/>
                  </a:lnTo>
                  <a:lnTo>
                    <a:pt x="409" y="2"/>
                  </a:lnTo>
                  <a:lnTo>
                    <a:pt x="417" y="2"/>
                  </a:lnTo>
                  <a:lnTo>
                    <a:pt x="425" y="5"/>
                  </a:lnTo>
                  <a:lnTo>
                    <a:pt x="425" y="11"/>
                  </a:lnTo>
                  <a:lnTo>
                    <a:pt x="425" y="19"/>
                  </a:lnTo>
                  <a:lnTo>
                    <a:pt x="414" y="27"/>
                  </a:lnTo>
                  <a:lnTo>
                    <a:pt x="409" y="32"/>
                  </a:lnTo>
                  <a:lnTo>
                    <a:pt x="409" y="41"/>
                  </a:lnTo>
                  <a:lnTo>
                    <a:pt x="409" y="43"/>
                  </a:lnTo>
                  <a:lnTo>
                    <a:pt x="412" y="46"/>
                  </a:lnTo>
                  <a:lnTo>
                    <a:pt x="414" y="54"/>
                  </a:lnTo>
                  <a:lnTo>
                    <a:pt x="417" y="54"/>
                  </a:lnTo>
                  <a:lnTo>
                    <a:pt x="420" y="57"/>
                  </a:lnTo>
                  <a:lnTo>
                    <a:pt x="420" y="60"/>
                  </a:lnTo>
                  <a:lnTo>
                    <a:pt x="425" y="63"/>
                  </a:lnTo>
                  <a:lnTo>
                    <a:pt x="428" y="71"/>
                  </a:lnTo>
                  <a:lnTo>
                    <a:pt x="434" y="74"/>
                  </a:lnTo>
                  <a:lnTo>
                    <a:pt x="436" y="79"/>
                  </a:lnTo>
                  <a:lnTo>
                    <a:pt x="436" y="82"/>
                  </a:lnTo>
                  <a:lnTo>
                    <a:pt x="434" y="90"/>
                  </a:lnTo>
                  <a:lnTo>
                    <a:pt x="428" y="98"/>
                  </a:lnTo>
                  <a:lnTo>
                    <a:pt x="428" y="104"/>
                  </a:lnTo>
                  <a:lnTo>
                    <a:pt x="425" y="104"/>
                  </a:lnTo>
                  <a:lnTo>
                    <a:pt x="425" y="112"/>
                  </a:lnTo>
                  <a:lnTo>
                    <a:pt x="425" y="118"/>
                  </a:lnTo>
                  <a:lnTo>
                    <a:pt x="425" y="123"/>
                  </a:lnTo>
                  <a:lnTo>
                    <a:pt x="425" y="131"/>
                  </a:lnTo>
                  <a:lnTo>
                    <a:pt x="425" y="137"/>
                  </a:lnTo>
                  <a:lnTo>
                    <a:pt x="425" y="142"/>
                  </a:lnTo>
                  <a:lnTo>
                    <a:pt x="406" y="150"/>
                  </a:lnTo>
                  <a:lnTo>
                    <a:pt x="398" y="159"/>
                  </a:lnTo>
                  <a:lnTo>
                    <a:pt x="398" y="161"/>
                  </a:lnTo>
                  <a:lnTo>
                    <a:pt x="395" y="167"/>
                  </a:lnTo>
                  <a:lnTo>
                    <a:pt x="395" y="167"/>
                  </a:lnTo>
                  <a:lnTo>
                    <a:pt x="390" y="170"/>
                  </a:lnTo>
                  <a:lnTo>
                    <a:pt x="387" y="183"/>
                  </a:lnTo>
                  <a:lnTo>
                    <a:pt x="381" y="200"/>
                  </a:lnTo>
                  <a:lnTo>
                    <a:pt x="373" y="211"/>
                  </a:lnTo>
                  <a:lnTo>
                    <a:pt x="362" y="225"/>
                  </a:lnTo>
                  <a:lnTo>
                    <a:pt x="362" y="230"/>
                  </a:lnTo>
                  <a:lnTo>
                    <a:pt x="359" y="233"/>
                  </a:lnTo>
                  <a:lnTo>
                    <a:pt x="357" y="236"/>
                  </a:lnTo>
                  <a:lnTo>
                    <a:pt x="354" y="238"/>
                  </a:lnTo>
                  <a:lnTo>
                    <a:pt x="351" y="241"/>
                  </a:lnTo>
                  <a:lnTo>
                    <a:pt x="346" y="241"/>
                  </a:lnTo>
                  <a:lnTo>
                    <a:pt x="346" y="249"/>
                  </a:lnTo>
                  <a:lnTo>
                    <a:pt x="346" y="260"/>
                  </a:lnTo>
                  <a:lnTo>
                    <a:pt x="351" y="263"/>
                  </a:lnTo>
                  <a:lnTo>
                    <a:pt x="354" y="266"/>
                  </a:lnTo>
                  <a:lnTo>
                    <a:pt x="354" y="274"/>
                  </a:lnTo>
                  <a:lnTo>
                    <a:pt x="354" y="288"/>
                  </a:lnTo>
                  <a:lnTo>
                    <a:pt x="346" y="296"/>
                  </a:lnTo>
                  <a:lnTo>
                    <a:pt x="343" y="307"/>
                  </a:lnTo>
                  <a:lnTo>
                    <a:pt x="329" y="321"/>
                  </a:lnTo>
                  <a:lnTo>
                    <a:pt x="321" y="329"/>
                  </a:lnTo>
                  <a:lnTo>
                    <a:pt x="310" y="329"/>
                  </a:lnTo>
                  <a:lnTo>
                    <a:pt x="299" y="326"/>
                  </a:lnTo>
                  <a:lnTo>
                    <a:pt x="294" y="340"/>
                  </a:lnTo>
                  <a:lnTo>
                    <a:pt x="291" y="343"/>
                  </a:lnTo>
                  <a:lnTo>
                    <a:pt x="291" y="345"/>
                  </a:lnTo>
                  <a:lnTo>
                    <a:pt x="294" y="348"/>
                  </a:lnTo>
                  <a:lnTo>
                    <a:pt x="299" y="351"/>
                  </a:lnTo>
                  <a:lnTo>
                    <a:pt x="305" y="354"/>
                  </a:lnTo>
                  <a:lnTo>
                    <a:pt x="305" y="359"/>
                  </a:lnTo>
                  <a:lnTo>
                    <a:pt x="305" y="367"/>
                  </a:lnTo>
                  <a:lnTo>
                    <a:pt x="291" y="370"/>
                  </a:lnTo>
                  <a:lnTo>
                    <a:pt x="288" y="373"/>
                  </a:lnTo>
                  <a:lnTo>
                    <a:pt x="285" y="376"/>
                  </a:lnTo>
                  <a:lnTo>
                    <a:pt x="277" y="376"/>
                  </a:lnTo>
                  <a:lnTo>
                    <a:pt x="274" y="376"/>
                  </a:lnTo>
                  <a:lnTo>
                    <a:pt x="272" y="373"/>
                  </a:lnTo>
                  <a:lnTo>
                    <a:pt x="269" y="370"/>
                  </a:lnTo>
                  <a:lnTo>
                    <a:pt x="263" y="367"/>
                  </a:lnTo>
                  <a:lnTo>
                    <a:pt x="261" y="367"/>
                  </a:lnTo>
                  <a:lnTo>
                    <a:pt x="250" y="367"/>
                  </a:lnTo>
                  <a:lnTo>
                    <a:pt x="244" y="370"/>
                  </a:lnTo>
                  <a:lnTo>
                    <a:pt x="236" y="370"/>
                  </a:lnTo>
                  <a:lnTo>
                    <a:pt x="231" y="370"/>
                  </a:lnTo>
                  <a:lnTo>
                    <a:pt x="228" y="370"/>
                  </a:lnTo>
                  <a:lnTo>
                    <a:pt x="220" y="370"/>
                  </a:lnTo>
                  <a:lnTo>
                    <a:pt x="211" y="370"/>
                  </a:lnTo>
                  <a:lnTo>
                    <a:pt x="181" y="367"/>
                  </a:lnTo>
                  <a:lnTo>
                    <a:pt x="151" y="365"/>
                  </a:lnTo>
                  <a:lnTo>
                    <a:pt x="148" y="365"/>
                  </a:lnTo>
                  <a:lnTo>
                    <a:pt x="146" y="367"/>
                  </a:lnTo>
                  <a:lnTo>
                    <a:pt x="140" y="370"/>
                  </a:lnTo>
                  <a:lnTo>
                    <a:pt x="140" y="376"/>
                  </a:lnTo>
                  <a:lnTo>
                    <a:pt x="135" y="381"/>
                  </a:lnTo>
                  <a:lnTo>
                    <a:pt x="129" y="389"/>
                  </a:lnTo>
                  <a:lnTo>
                    <a:pt x="124" y="384"/>
                  </a:lnTo>
                  <a:lnTo>
                    <a:pt x="118" y="384"/>
                  </a:lnTo>
                  <a:close/>
                </a:path>
              </a:pathLst>
            </a:custGeom>
            <a:solidFill>
              <a:srgbClr val="92D050"/>
            </a:solidFill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91436" tIns="45718" rIns="91436" bIns="45718"/>
            <a:lstStyle/>
            <a:p>
              <a:pPr>
                <a:defRPr/>
              </a:pPr>
              <a:endParaRPr lang="ru-RU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6" name="Freeform 18">
              <a:hlinkClick r:id="" action="ppaction://noaction"/>
            </p:cNvPr>
            <p:cNvSpPr>
              <a:spLocks/>
            </p:cNvSpPr>
            <p:nvPr/>
          </p:nvSpPr>
          <p:spPr bwMode="auto">
            <a:xfrm>
              <a:off x="6533098" y="4270031"/>
              <a:ext cx="1015447" cy="1031488"/>
            </a:xfrm>
            <a:custGeom>
              <a:avLst/>
              <a:gdLst/>
              <a:ahLst/>
              <a:cxnLst>
                <a:cxn ang="0">
                  <a:pos x="11" y="615"/>
                </a:cxn>
                <a:cxn ang="0">
                  <a:pos x="0" y="585"/>
                </a:cxn>
                <a:cxn ang="0">
                  <a:pos x="11" y="530"/>
                </a:cxn>
                <a:cxn ang="0">
                  <a:pos x="11" y="475"/>
                </a:cxn>
                <a:cxn ang="0">
                  <a:pos x="22" y="434"/>
                </a:cxn>
                <a:cxn ang="0">
                  <a:pos x="41" y="420"/>
                </a:cxn>
                <a:cxn ang="0">
                  <a:pos x="27" y="362"/>
                </a:cxn>
                <a:cxn ang="0">
                  <a:pos x="16" y="324"/>
                </a:cxn>
                <a:cxn ang="0">
                  <a:pos x="44" y="302"/>
                </a:cxn>
                <a:cxn ang="0">
                  <a:pos x="71" y="286"/>
                </a:cxn>
                <a:cxn ang="0">
                  <a:pos x="71" y="244"/>
                </a:cxn>
                <a:cxn ang="0">
                  <a:pos x="55" y="231"/>
                </a:cxn>
                <a:cxn ang="0">
                  <a:pos x="63" y="203"/>
                </a:cxn>
                <a:cxn ang="0">
                  <a:pos x="55" y="181"/>
                </a:cxn>
                <a:cxn ang="0">
                  <a:pos x="57" y="162"/>
                </a:cxn>
                <a:cxn ang="0">
                  <a:pos x="126" y="148"/>
                </a:cxn>
                <a:cxn ang="0">
                  <a:pos x="126" y="126"/>
                </a:cxn>
                <a:cxn ang="0">
                  <a:pos x="107" y="63"/>
                </a:cxn>
                <a:cxn ang="0">
                  <a:pos x="172" y="41"/>
                </a:cxn>
                <a:cxn ang="0">
                  <a:pos x="170" y="19"/>
                </a:cxn>
                <a:cxn ang="0">
                  <a:pos x="197" y="0"/>
                </a:cxn>
                <a:cxn ang="0">
                  <a:pos x="233" y="22"/>
                </a:cxn>
                <a:cxn ang="0">
                  <a:pos x="293" y="44"/>
                </a:cxn>
                <a:cxn ang="0">
                  <a:pos x="345" y="69"/>
                </a:cxn>
                <a:cxn ang="0">
                  <a:pos x="406" y="77"/>
                </a:cxn>
                <a:cxn ang="0">
                  <a:pos x="433" y="96"/>
                </a:cxn>
                <a:cxn ang="0">
                  <a:pos x="455" y="113"/>
                </a:cxn>
                <a:cxn ang="0">
                  <a:pos x="482" y="151"/>
                </a:cxn>
                <a:cxn ang="0">
                  <a:pos x="532" y="170"/>
                </a:cxn>
                <a:cxn ang="0">
                  <a:pos x="554" y="192"/>
                </a:cxn>
                <a:cxn ang="0">
                  <a:pos x="609" y="244"/>
                </a:cxn>
                <a:cxn ang="0">
                  <a:pos x="625" y="266"/>
                </a:cxn>
                <a:cxn ang="0">
                  <a:pos x="650" y="321"/>
                </a:cxn>
                <a:cxn ang="0">
                  <a:pos x="680" y="346"/>
                </a:cxn>
                <a:cxn ang="0">
                  <a:pos x="729" y="316"/>
                </a:cxn>
                <a:cxn ang="0">
                  <a:pos x="746" y="321"/>
                </a:cxn>
                <a:cxn ang="0">
                  <a:pos x="724" y="382"/>
                </a:cxn>
                <a:cxn ang="0">
                  <a:pos x="699" y="417"/>
                </a:cxn>
                <a:cxn ang="0">
                  <a:pos x="669" y="445"/>
                </a:cxn>
                <a:cxn ang="0">
                  <a:pos x="650" y="475"/>
                </a:cxn>
                <a:cxn ang="0">
                  <a:pos x="625" y="475"/>
                </a:cxn>
                <a:cxn ang="0">
                  <a:pos x="567" y="497"/>
                </a:cxn>
                <a:cxn ang="0">
                  <a:pos x="493" y="516"/>
                </a:cxn>
                <a:cxn ang="0">
                  <a:pos x="436" y="544"/>
                </a:cxn>
                <a:cxn ang="0">
                  <a:pos x="362" y="538"/>
                </a:cxn>
                <a:cxn ang="0">
                  <a:pos x="334" y="530"/>
                </a:cxn>
                <a:cxn ang="0">
                  <a:pos x="290" y="538"/>
                </a:cxn>
                <a:cxn ang="0">
                  <a:pos x="219" y="544"/>
                </a:cxn>
                <a:cxn ang="0">
                  <a:pos x="189" y="530"/>
                </a:cxn>
                <a:cxn ang="0">
                  <a:pos x="151" y="557"/>
                </a:cxn>
                <a:cxn ang="0">
                  <a:pos x="112" y="585"/>
                </a:cxn>
                <a:cxn ang="0">
                  <a:pos x="98" y="634"/>
                </a:cxn>
                <a:cxn ang="0">
                  <a:pos x="76" y="651"/>
                </a:cxn>
              </a:cxnLst>
              <a:rect l="0" t="0" r="r" b="b"/>
              <a:pathLst>
                <a:path w="746" h="651">
                  <a:moveTo>
                    <a:pt x="33" y="651"/>
                  </a:moveTo>
                  <a:lnTo>
                    <a:pt x="24" y="642"/>
                  </a:lnTo>
                  <a:lnTo>
                    <a:pt x="13" y="634"/>
                  </a:lnTo>
                  <a:lnTo>
                    <a:pt x="13" y="626"/>
                  </a:lnTo>
                  <a:lnTo>
                    <a:pt x="11" y="615"/>
                  </a:lnTo>
                  <a:lnTo>
                    <a:pt x="11" y="612"/>
                  </a:lnTo>
                  <a:lnTo>
                    <a:pt x="8" y="604"/>
                  </a:lnTo>
                  <a:lnTo>
                    <a:pt x="5" y="601"/>
                  </a:lnTo>
                  <a:lnTo>
                    <a:pt x="2" y="593"/>
                  </a:lnTo>
                  <a:lnTo>
                    <a:pt x="0" y="585"/>
                  </a:lnTo>
                  <a:lnTo>
                    <a:pt x="2" y="563"/>
                  </a:lnTo>
                  <a:lnTo>
                    <a:pt x="2" y="541"/>
                  </a:lnTo>
                  <a:lnTo>
                    <a:pt x="5" y="541"/>
                  </a:lnTo>
                  <a:lnTo>
                    <a:pt x="8" y="538"/>
                  </a:lnTo>
                  <a:lnTo>
                    <a:pt x="11" y="530"/>
                  </a:lnTo>
                  <a:lnTo>
                    <a:pt x="11" y="530"/>
                  </a:lnTo>
                  <a:lnTo>
                    <a:pt x="11" y="508"/>
                  </a:lnTo>
                  <a:lnTo>
                    <a:pt x="11" y="494"/>
                  </a:lnTo>
                  <a:lnTo>
                    <a:pt x="11" y="486"/>
                  </a:lnTo>
                  <a:lnTo>
                    <a:pt x="11" y="475"/>
                  </a:lnTo>
                  <a:lnTo>
                    <a:pt x="13" y="467"/>
                  </a:lnTo>
                  <a:lnTo>
                    <a:pt x="16" y="453"/>
                  </a:lnTo>
                  <a:lnTo>
                    <a:pt x="16" y="447"/>
                  </a:lnTo>
                  <a:lnTo>
                    <a:pt x="16" y="439"/>
                  </a:lnTo>
                  <a:lnTo>
                    <a:pt x="22" y="434"/>
                  </a:lnTo>
                  <a:lnTo>
                    <a:pt x="27" y="428"/>
                  </a:lnTo>
                  <a:lnTo>
                    <a:pt x="33" y="428"/>
                  </a:lnTo>
                  <a:lnTo>
                    <a:pt x="38" y="426"/>
                  </a:lnTo>
                  <a:lnTo>
                    <a:pt x="41" y="423"/>
                  </a:lnTo>
                  <a:lnTo>
                    <a:pt x="41" y="420"/>
                  </a:lnTo>
                  <a:lnTo>
                    <a:pt x="49" y="390"/>
                  </a:lnTo>
                  <a:lnTo>
                    <a:pt x="49" y="379"/>
                  </a:lnTo>
                  <a:lnTo>
                    <a:pt x="41" y="371"/>
                  </a:lnTo>
                  <a:lnTo>
                    <a:pt x="27" y="365"/>
                  </a:lnTo>
                  <a:lnTo>
                    <a:pt x="27" y="362"/>
                  </a:lnTo>
                  <a:lnTo>
                    <a:pt x="24" y="360"/>
                  </a:lnTo>
                  <a:lnTo>
                    <a:pt x="22" y="346"/>
                  </a:lnTo>
                  <a:lnTo>
                    <a:pt x="22" y="329"/>
                  </a:lnTo>
                  <a:lnTo>
                    <a:pt x="16" y="329"/>
                  </a:lnTo>
                  <a:lnTo>
                    <a:pt x="16" y="324"/>
                  </a:lnTo>
                  <a:lnTo>
                    <a:pt x="16" y="321"/>
                  </a:lnTo>
                  <a:lnTo>
                    <a:pt x="24" y="318"/>
                  </a:lnTo>
                  <a:lnTo>
                    <a:pt x="33" y="316"/>
                  </a:lnTo>
                  <a:lnTo>
                    <a:pt x="38" y="308"/>
                  </a:lnTo>
                  <a:lnTo>
                    <a:pt x="44" y="302"/>
                  </a:lnTo>
                  <a:lnTo>
                    <a:pt x="55" y="297"/>
                  </a:lnTo>
                  <a:lnTo>
                    <a:pt x="57" y="297"/>
                  </a:lnTo>
                  <a:lnTo>
                    <a:pt x="60" y="294"/>
                  </a:lnTo>
                  <a:lnTo>
                    <a:pt x="63" y="286"/>
                  </a:lnTo>
                  <a:lnTo>
                    <a:pt x="71" y="286"/>
                  </a:lnTo>
                  <a:lnTo>
                    <a:pt x="74" y="280"/>
                  </a:lnTo>
                  <a:lnTo>
                    <a:pt x="74" y="266"/>
                  </a:lnTo>
                  <a:lnTo>
                    <a:pt x="74" y="253"/>
                  </a:lnTo>
                  <a:lnTo>
                    <a:pt x="71" y="247"/>
                  </a:lnTo>
                  <a:lnTo>
                    <a:pt x="71" y="244"/>
                  </a:lnTo>
                  <a:lnTo>
                    <a:pt x="63" y="244"/>
                  </a:lnTo>
                  <a:lnTo>
                    <a:pt x="60" y="242"/>
                  </a:lnTo>
                  <a:lnTo>
                    <a:pt x="60" y="239"/>
                  </a:lnTo>
                  <a:lnTo>
                    <a:pt x="57" y="233"/>
                  </a:lnTo>
                  <a:lnTo>
                    <a:pt x="55" y="231"/>
                  </a:lnTo>
                  <a:lnTo>
                    <a:pt x="44" y="225"/>
                  </a:lnTo>
                  <a:lnTo>
                    <a:pt x="44" y="222"/>
                  </a:lnTo>
                  <a:lnTo>
                    <a:pt x="44" y="220"/>
                  </a:lnTo>
                  <a:lnTo>
                    <a:pt x="57" y="214"/>
                  </a:lnTo>
                  <a:lnTo>
                    <a:pt x="63" y="203"/>
                  </a:lnTo>
                  <a:lnTo>
                    <a:pt x="63" y="198"/>
                  </a:lnTo>
                  <a:lnTo>
                    <a:pt x="63" y="189"/>
                  </a:lnTo>
                  <a:lnTo>
                    <a:pt x="57" y="187"/>
                  </a:lnTo>
                  <a:lnTo>
                    <a:pt x="55" y="187"/>
                  </a:lnTo>
                  <a:lnTo>
                    <a:pt x="55" y="181"/>
                  </a:lnTo>
                  <a:lnTo>
                    <a:pt x="55" y="173"/>
                  </a:lnTo>
                  <a:lnTo>
                    <a:pt x="57" y="170"/>
                  </a:lnTo>
                  <a:lnTo>
                    <a:pt x="57" y="170"/>
                  </a:lnTo>
                  <a:lnTo>
                    <a:pt x="57" y="168"/>
                  </a:lnTo>
                  <a:lnTo>
                    <a:pt x="57" y="162"/>
                  </a:lnTo>
                  <a:lnTo>
                    <a:pt x="63" y="162"/>
                  </a:lnTo>
                  <a:lnTo>
                    <a:pt x="68" y="159"/>
                  </a:lnTo>
                  <a:lnTo>
                    <a:pt x="104" y="151"/>
                  </a:lnTo>
                  <a:lnTo>
                    <a:pt x="123" y="151"/>
                  </a:lnTo>
                  <a:lnTo>
                    <a:pt x="126" y="148"/>
                  </a:lnTo>
                  <a:lnTo>
                    <a:pt x="129" y="143"/>
                  </a:lnTo>
                  <a:lnTo>
                    <a:pt x="129" y="135"/>
                  </a:lnTo>
                  <a:lnTo>
                    <a:pt x="129" y="129"/>
                  </a:lnTo>
                  <a:lnTo>
                    <a:pt x="129" y="126"/>
                  </a:lnTo>
                  <a:lnTo>
                    <a:pt x="126" y="126"/>
                  </a:lnTo>
                  <a:lnTo>
                    <a:pt x="109" y="126"/>
                  </a:lnTo>
                  <a:lnTo>
                    <a:pt x="87" y="124"/>
                  </a:lnTo>
                  <a:lnTo>
                    <a:pt x="90" y="107"/>
                  </a:lnTo>
                  <a:lnTo>
                    <a:pt x="98" y="66"/>
                  </a:lnTo>
                  <a:lnTo>
                    <a:pt x="107" y="63"/>
                  </a:lnTo>
                  <a:lnTo>
                    <a:pt x="123" y="60"/>
                  </a:lnTo>
                  <a:lnTo>
                    <a:pt x="142" y="55"/>
                  </a:lnTo>
                  <a:lnTo>
                    <a:pt x="167" y="49"/>
                  </a:lnTo>
                  <a:lnTo>
                    <a:pt x="170" y="44"/>
                  </a:lnTo>
                  <a:lnTo>
                    <a:pt x="172" y="41"/>
                  </a:lnTo>
                  <a:lnTo>
                    <a:pt x="178" y="33"/>
                  </a:lnTo>
                  <a:lnTo>
                    <a:pt x="178" y="25"/>
                  </a:lnTo>
                  <a:lnTo>
                    <a:pt x="172" y="25"/>
                  </a:lnTo>
                  <a:lnTo>
                    <a:pt x="170" y="22"/>
                  </a:lnTo>
                  <a:lnTo>
                    <a:pt x="170" y="19"/>
                  </a:lnTo>
                  <a:lnTo>
                    <a:pt x="170" y="11"/>
                  </a:lnTo>
                  <a:lnTo>
                    <a:pt x="178" y="8"/>
                  </a:lnTo>
                  <a:lnTo>
                    <a:pt x="183" y="0"/>
                  </a:lnTo>
                  <a:lnTo>
                    <a:pt x="189" y="0"/>
                  </a:lnTo>
                  <a:lnTo>
                    <a:pt x="197" y="0"/>
                  </a:lnTo>
                  <a:lnTo>
                    <a:pt x="208" y="11"/>
                  </a:lnTo>
                  <a:lnTo>
                    <a:pt x="216" y="19"/>
                  </a:lnTo>
                  <a:lnTo>
                    <a:pt x="219" y="22"/>
                  </a:lnTo>
                  <a:lnTo>
                    <a:pt x="222" y="22"/>
                  </a:lnTo>
                  <a:lnTo>
                    <a:pt x="233" y="22"/>
                  </a:lnTo>
                  <a:lnTo>
                    <a:pt x="249" y="22"/>
                  </a:lnTo>
                  <a:lnTo>
                    <a:pt x="263" y="30"/>
                  </a:lnTo>
                  <a:lnTo>
                    <a:pt x="266" y="36"/>
                  </a:lnTo>
                  <a:lnTo>
                    <a:pt x="277" y="41"/>
                  </a:lnTo>
                  <a:lnTo>
                    <a:pt x="293" y="44"/>
                  </a:lnTo>
                  <a:lnTo>
                    <a:pt x="307" y="55"/>
                  </a:lnTo>
                  <a:lnTo>
                    <a:pt x="315" y="63"/>
                  </a:lnTo>
                  <a:lnTo>
                    <a:pt x="329" y="63"/>
                  </a:lnTo>
                  <a:lnTo>
                    <a:pt x="340" y="63"/>
                  </a:lnTo>
                  <a:lnTo>
                    <a:pt x="345" y="69"/>
                  </a:lnTo>
                  <a:lnTo>
                    <a:pt x="354" y="77"/>
                  </a:lnTo>
                  <a:lnTo>
                    <a:pt x="375" y="77"/>
                  </a:lnTo>
                  <a:lnTo>
                    <a:pt x="400" y="77"/>
                  </a:lnTo>
                  <a:lnTo>
                    <a:pt x="403" y="77"/>
                  </a:lnTo>
                  <a:lnTo>
                    <a:pt x="406" y="77"/>
                  </a:lnTo>
                  <a:lnTo>
                    <a:pt x="417" y="82"/>
                  </a:lnTo>
                  <a:lnTo>
                    <a:pt x="428" y="85"/>
                  </a:lnTo>
                  <a:lnTo>
                    <a:pt x="428" y="85"/>
                  </a:lnTo>
                  <a:lnTo>
                    <a:pt x="433" y="88"/>
                  </a:lnTo>
                  <a:lnTo>
                    <a:pt x="433" y="96"/>
                  </a:lnTo>
                  <a:lnTo>
                    <a:pt x="436" y="96"/>
                  </a:lnTo>
                  <a:lnTo>
                    <a:pt x="439" y="102"/>
                  </a:lnTo>
                  <a:lnTo>
                    <a:pt x="441" y="107"/>
                  </a:lnTo>
                  <a:lnTo>
                    <a:pt x="450" y="107"/>
                  </a:lnTo>
                  <a:lnTo>
                    <a:pt x="455" y="113"/>
                  </a:lnTo>
                  <a:lnTo>
                    <a:pt x="458" y="121"/>
                  </a:lnTo>
                  <a:lnTo>
                    <a:pt x="463" y="126"/>
                  </a:lnTo>
                  <a:lnTo>
                    <a:pt x="471" y="140"/>
                  </a:lnTo>
                  <a:lnTo>
                    <a:pt x="480" y="146"/>
                  </a:lnTo>
                  <a:lnTo>
                    <a:pt x="482" y="151"/>
                  </a:lnTo>
                  <a:lnTo>
                    <a:pt x="482" y="151"/>
                  </a:lnTo>
                  <a:lnTo>
                    <a:pt x="488" y="162"/>
                  </a:lnTo>
                  <a:lnTo>
                    <a:pt x="496" y="170"/>
                  </a:lnTo>
                  <a:lnTo>
                    <a:pt x="515" y="170"/>
                  </a:lnTo>
                  <a:lnTo>
                    <a:pt x="532" y="170"/>
                  </a:lnTo>
                  <a:lnTo>
                    <a:pt x="537" y="173"/>
                  </a:lnTo>
                  <a:lnTo>
                    <a:pt x="543" y="176"/>
                  </a:lnTo>
                  <a:lnTo>
                    <a:pt x="548" y="181"/>
                  </a:lnTo>
                  <a:lnTo>
                    <a:pt x="551" y="181"/>
                  </a:lnTo>
                  <a:lnTo>
                    <a:pt x="554" y="192"/>
                  </a:lnTo>
                  <a:lnTo>
                    <a:pt x="562" y="200"/>
                  </a:lnTo>
                  <a:lnTo>
                    <a:pt x="578" y="214"/>
                  </a:lnTo>
                  <a:lnTo>
                    <a:pt x="598" y="225"/>
                  </a:lnTo>
                  <a:lnTo>
                    <a:pt x="603" y="233"/>
                  </a:lnTo>
                  <a:lnTo>
                    <a:pt x="609" y="244"/>
                  </a:lnTo>
                  <a:lnTo>
                    <a:pt x="609" y="244"/>
                  </a:lnTo>
                  <a:lnTo>
                    <a:pt x="611" y="244"/>
                  </a:lnTo>
                  <a:lnTo>
                    <a:pt x="620" y="255"/>
                  </a:lnTo>
                  <a:lnTo>
                    <a:pt x="625" y="266"/>
                  </a:lnTo>
                  <a:lnTo>
                    <a:pt x="625" y="266"/>
                  </a:lnTo>
                  <a:lnTo>
                    <a:pt x="625" y="275"/>
                  </a:lnTo>
                  <a:lnTo>
                    <a:pt x="636" y="286"/>
                  </a:lnTo>
                  <a:lnTo>
                    <a:pt x="647" y="297"/>
                  </a:lnTo>
                  <a:lnTo>
                    <a:pt x="650" y="310"/>
                  </a:lnTo>
                  <a:lnTo>
                    <a:pt x="650" y="321"/>
                  </a:lnTo>
                  <a:lnTo>
                    <a:pt x="661" y="335"/>
                  </a:lnTo>
                  <a:lnTo>
                    <a:pt x="666" y="340"/>
                  </a:lnTo>
                  <a:lnTo>
                    <a:pt x="672" y="343"/>
                  </a:lnTo>
                  <a:lnTo>
                    <a:pt x="677" y="346"/>
                  </a:lnTo>
                  <a:lnTo>
                    <a:pt x="680" y="346"/>
                  </a:lnTo>
                  <a:lnTo>
                    <a:pt x="688" y="346"/>
                  </a:lnTo>
                  <a:lnTo>
                    <a:pt x="691" y="340"/>
                  </a:lnTo>
                  <a:lnTo>
                    <a:pt x="694" y="338"/>
                  </a:lnTo>
                  <a:lnTo>
                    <a:pt x="713" y="329"/>
                  </a:lnTo>
                  <a:lnTo>
                    <a:pt x="729" y="316"/>
                  </a:lnTo>
                  <a:lnTo>
                    <a:pt x="732" y="316"/>
                  </a:lnTo>
                  <a:lnTo>
                    <a:pt x="740" y="316"/>
                  </a:lnTo>
                  <a:lnTo>
                    <a:pt x="743" y="316"/>
                  </a:lnTo>
                  <a:lnTo>
                    <a:pt x="746" y="318"/>
                  </a:lnTo>
                  <a:lnTo>
                    <a:pt x="746" y="321"/>
                  </a:lnTo>
                  <a:lnTo>
                    <a:pt x="746" y="329"/>
                  </a:lnTo>
                  <a:lnTo>
                    <a:pt x="732" y="338"/>
                  </a:lnTo>
                  <a:lnTo>
                    <a:pt x="729" y="340"/>
                  </a:lnTo>
                  <a:lnTo>
                    <a:pt x="729" y="360"/>
                  </a:lnTo>
                  <a:lnTo>
                    <a:pt x="724" y="382"/>
                  </a:lnTo>
                  <a:lnTo>
                    <a:pt x="716" y="390"/>
                  </a:lnTo>
                  <a:lnTo>
                    <a:pt x="713" y="395"/>
                  </a:lnTo>
                  <a:lnTo>
                    <a:pt x="707" y="404"/>
                  </a:lnTo>
                  <a:lnTo>
                    <a:pt x="705" y="409"/>
                  </a:lnTo>
                  <a:lnTo>
                    <a:pt x="699" y="417"/>
                  </a:lnTo>
                  <a:lnTo>
                    <a:pt x="691" y="423"/>
                  </a:lnTo>
                  <a:lnTo>
                    <a:pt x="680" y="434"/>
                  </a:lnTo>
                  <a:lnTo>
                    <a:pt x="674" y="445"/>
                  </a:lnTo>
                  <a:lnTo>
                    <a:pt x="672" y="445"/>
                  </a:lnTo>
                  <a:lnTo>
                    <a:pt x="669" y="445"/>
                  </a:lnTo>
                  <a:lnTo>
                    <a:pt x="672" y="445"/>
                  </a:lnTo>
                  <a:lnTo>
                    <a:pt x="672" y="447"/>
                  </a:lnTo>
                  <a:lnTo>
                    <a:pt x="663" y="458"/>
                  </a:lnTo>
                  <a:lnTo>
                    <a:pt x="661" y="469"/>
                  </a:lnTo>
                  <a:lnTo>
                    <a:pt x="650" y="475"/>
                  </a:lnTo>
                  <a:lnTo>
                    <a:pt x="644" y="478"/>
                  </a:lnTo>
                  <a:lnTo>
                    <a:pt x="639" y="478"/>
                  </a:lnTo>
                  <a:lnTo>
                    <a:pt x="633" y="478"/>
                  </a:lnTo>
                  <a:lnTo>
                    <a:pt x="628" y="478"/>
                  </a:lnTo>
                  <a:lnTo>
                    <a:pt x="625" y="475"/>
                  </a:lnTo>
                  <a:lnTo>
                    <a:pt x="609" y="475"/>
                  </a:lnTo>
                  <a:lnTo>
                    <a:pt x="595" y="472"/>
                  </a:lnTo>
                  <a:lnTo>
                    <a:pt x="581" y="489"/>
                  </a:lnTo>
                  <a:lnTo>
                    <a:pt x="578" y="494"/>
                  </a:lnTo>
                  <a:lnTo>
                    <a:pt x="567" y="497"/>
                  </a:lnTo>
                  <a:lnTo>
                    <a:pt x="562" y="500"/>
                  </a:lnTo>
                  <a:lnTo>
                    <a:pt x="546" y="502"/>
                  </a:lnTo>
                  <a:lnTo>
                    <a:pt x="532" y="505"/>
                  </a:lnTo>
                  <a:lnTo>
                    <a:pt x="518" y="508"/>
                  </a:lnTo>
                  <a:lnTo>
                    <a:pt x="493" y="516"/>
                  </a:lnTo>
                  <a:lnTo>
                    <a:pt x="485" y="522"/>
                  </a:lnTo>
                  <a:lnTo>
                    <a:pt x="482" y="530"/>
                  </a:lnTo>
                  <a:lnTo>
                    <a:pt x="471" y="538"/>
                  </a:lnTo>
                  <a:lnTo>
                    <a:pt x="466" y="541"/>
                  </a:lnTo>
                  <a:lnTo>
                    <a:pt x="436" y="544"/>
                  </a:lnTo>
                  <a:lnTo>
                    <a:pt x="411" y="544"/>
                  </a:lnTo>
                  <a:lnTo>
                    <a:pt x="400" y="541"/>
                  </a:lnTo>
                  <a:lnTo>
                    <a:pt x="384" y="538"/>
                  </a:lnTo>
                  <a:lnTo>
                    <a:pt x="375" y="538"/>
                  </a:lnTo>
                  <a:lnTo>
                    <a:pt x="362" y="538"/>
                  </a:lnTo>
                  <a:lnTo>
                    <a:pt x="356" y="538"/>
                  </a:lnTo>
                  <a:lnTo>
                    <a:pt x="354" y="535"/>
                  </a:lnTo>
                  <a:lnTo>
                    <a:pt x="354" y="530"/>
                  </a:lnTo>
                  <a:lnTo>
                    <a:pt x="348" y="530"/>
                  </a:lnTo>
                  <a:lnTo>
                    <a:pt x="334" y="530"/>
                  </a:lnTo>
                  <a:lnTo>
                    <a:pt x="315" y="530"/>
                  </a:lnTo>
                  <a:lnTo>
                    <a:pt x="312" y="535"/>
                  </a:lnTo>
                  <a:lnTo>
                    <a:pt x="307" y="538"/>
                  </a:lnTo>
                  <a:lnTo>
                    <a:pt x="299" y="538"/>
                  </a:lnTo>
                  <a:lnTo>
                    <a:pt x="290" y="538"/>
                  </a:lnTo>
                  <a:lnTo>
                    <a:pt x="268" y="544"/>
                  </a:lnTo>
                  <a:lnTo>
                    <a:pt x="249" y="549"/>
                  </a:lnTo>
                  <a:lnTo>
                    <a:pt x="238" y="549"/>
                  </a:lnTo>
                  <a:lnTo>
                    <a:pt x="230" y="549"/>
                  </a:lnTo>
                  <a:lnTo>
                    <a:pt x="219" y="544"/>
                  </a:lnTo>
                  <a:lnTo>
                    <a:pt x="208" y="541"/>
                  </a:lnTo>
                  <a:lnTo>
                    <a:pt x="203" y="538"/>
                  </a:lnTo>
                  <a:lnTo>
                    <a:pt x="200" y="530"/>
                  </a:lnTo>
                  <a:lnTo>
                    <a:pt x="194" y="530"/>
                  </a:lnTo>
                  <a:lnTo>
                    <a:pt x="189" y="530"/>
                  </a:lnTo>
                  <a:lnTo>
                    <a:pt x="183" y="530"/>
                  </a:lnTo>
                  <a:lnTo>
                    <a:pt x="178" y="535"/>
                  </a:lnTo>
                  <a:lnTo>
                    <a:pt x="167" y="541"/>
                  </a:lnTo>
                  <a:lnTo>
                    <a:pt x="153" y="549"/>
                  </a:lnTo>
                  <a:lnTo>
                    <a:pt x="151" y="557"/>
                  </a:lnTo>
                  <a:lnTo>
                    <a:pt x="145" y="571"/>
                  </a:lnTo>
                  <a:lnTo>
                    <a:pt x="140" y="574"/>
                  </a:lnTo>
                  <a:lnTo>
                    <a:pt x="126" y="576"/>
                  </a:lnTo>
                  <a:lnTo>
                    <a:pt x="120" y="582"/>
                  </a:lnTo>
                  <a:lnTo>
                    <a:pt x="112" y="585"/>
                  </a:lnTo>
                  <a:lnTo>
                    <a:pt x="112" y="596"/>
                  </a:lnTo>
                  <a:lnTo>
                    <a:pt x="112" y="612"/>
                  </a:lnTo>
                  <a:lnTo>
                    <a:pt x="107" y="618"/>
                  </a:lnTo>
                  <a:lnTo>
                    <a:pt x="98" y="623"/>
                  </a:lnTo>
                  <a:lnTo>
                    <a:pt x="98" y="634"/>
                  </a:lnTo>
                  <a:lnTo>
                    <a:pt x="93" y="642"/>
                  </a:lnTo>
                  <a:lnTo>
                    <a:pt x="93" y="645"/>
                  </a:lnTo>
                  <a:lnTo>
                    <a:pt x="90" y="645"/>
                  </a:lnTo>
                  <a:lnTo>
                    <a:pt x="85" y="648"/>
                  </a:lnTo>
                  <a:lnTo>
                    <a:pt x="76" y="651"/>
                  </a:lnTo>
                  <a:lnTo>
                    <a:pt x="57" y="651"/>
                  </a:lnTo>
                  <a:lnTo>
                    <a:pt x="33" y="651"/>
                  </a:lnTo>
                  <a:close/>
                </a:path>
              </a:pathLst>
            </a:custGeom>
            <a:solidFill>
              <a:srgbClr val="92D050"/>
            </a:solidFill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91436" tIns="45718" rIns="91436" bIns="45718"/>
            <a:lstStyle/>
            <a:p>
              <a:pPr>
                <a:defRPr/>
              </a:pPr>
              <a:endParaRPr lang="ru-RU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7" name="Freeform 19">
              <a:hlinkClick r:id="" action="ppaction://noaction"/>
            </p:cNvPr>
            <p:cNvSpPr>
              <a:spLocks/>
            </p:cNvSpPr>
            <p:nvPr/>
          </p:nvSpPr>
          <p:spPr bwMode="auto">
            <a:xfrm>
              <a:off x="6768044" y="3689193"/>
              <a:ext cx="961689" cy="693501"/>
            </a:xfrm>
            <a:custGeom>
              <a:avLst/>
              <a:gdLst/>
              <a:ahLst/>
              <a:cxnLst>
                <a:cxn ang="0">
                  <a:pos x="162" y="423"/>
                </a:cxn>
                <a:cxn ang="0">
                  <a:pos x="127" y="401"/>
                </a:cxn>
                <a:cxn ang="0">
                  <a:pos x="99" y="395"/>
                </a:cxn>
                <a:cxn ang="0">
                  <a:pos x="55" y="376"/>
                </a:cxn>
                <a:cxn ang="0">
                  <a:pos x="25" y="401"/>
                </a:cxn>
                <a:cxn ang="0">
                  <a:pos x="6" y="395"/>
                </a:cxn>
                <a:cxn ang="0">
                  <a:pos x="11" y="365"/>
                </a:cxn>
                <a:cxn ang="0">
                  <a:pos x="17" y="277"/>
                </a:cxn>
                <a:cxn ang="0">
                  <a:pos x="25" y="228"/>
                </a:cxn>
                <a:cxn ang="0">
                  <a:pos x="33" y="186"/>
                </a:cxn>
                <a:cxn ang="0">
                  <a:pos x="33" y="126"/>
                </a:cxn>
                <a:cxn ang="0">
                  <a:pos x="28" y="79"/>
                </a:cxn>
                <a:cxn ang="0">
                  <a:pos x="50" y="19"/>
                </a:cxn>
                <a:cxn ang="0">
                  <a:pos x="77" y="16"/>
                </a:cxn>
                <a:cxn ang="0">
                  <a:pos x="91" y="44"/>
                </a:cxn>
                <a:cxn ang="0">
                  <a:pos x="135" y="74"/>
                </a:cxn>
                <a:cxn ang="0">
                  <a:pos x="159" y="60"/>
                </a:cxn>
                <a:cxn ang="0">
                  <a:pos x="190" y="27"/>
                </a:cxn>
                <a:cxn ang="0">
                  <a:pos x="206" y="16"/>
                </a:cxn>
                <a:cxn ang="0">
                  <a:pos x="247" y="22"/>
                </a:cxn>
                <a:cxn ang="0">
                  <a:pos x="297" y="41"/>
                </a:cxn>
                <a:cxn ang="0">
                  <a:pos x="324" y="79"/>
                </a:cxn>
                <a:cxn ang="0">
                  <a:pos x="373" y="74"/>
                </a:cxn>
                <a:cxn ang="0">
                  <a:pos x="395" y="41"/>
                </a:cxn>
                <a:cxn ang="0">
                  <a:pos x="415" y="52"/>
                </a:cxn>
                <a:cxn ang="0">
                  <a:pos x="439" y="55"/>
                </a:cxn>
                <a:cxn ang="0">
                  <a:pos x="475" y="36"/>
                </a:cxn>
                <a:cxn ang="0">
                  <a:pos x="535" y="0"/>
                </a:cxn>
                <a:cxn ang="0">
                  <a:pos x="557" y="3"/>
                </a:cxn>
                <a:cxn ang="0">
                  <a:pos x="568" y="36"/>
                </a:cxn>
                <a:cxn ang="0">
                  <a:pos x="609" y="57"/>
                </a:cxn>
                <a:cxn ang="0">
                  <a:pos x="642" y="55"/>
                </a:cxn>
                <a:cxn ang="0">
                  <a:pos x="667" y="93"/>
                </a:cxn>
                <a:cxn ang="0">
                  <a:pos x="697" y="110"/>
                </a:cxn>
                <a:cxn ang="0">
                  <a:pos x="689" y="126"/>
                </a:cxn>
                <a:cxn ang="0">
                  <a:pos x="667" y="151"/>
                </a:cxn>
                <a:cxn ang="0">
                  <a:pos x="634" y="192"/>
                </a:cxn>
                <a:cxn ang="0">
                  <a:pos x="628" y="217"/>
                </a:cxn>
                <a:cxn ang="0">
                  <a:pos x="576" y="230"/>
                </a:cxn>
                <a:cxn ang="0">
                  <a:pos x="560" y="272"/>
                </a:cxn>
                <a:cxn ang="0">
                  <a:pos x="574" y="302"/>
                </a:cxn>
                <a:cxn ang="0">
                  <a:pos x="560" y="313"/>
                </a:cxn>
                <a:cxn ang="0">
                  <a:pos x="519" y="310"/>
                </a:cxn>
                <a:cxn ang="0">
                  <a:pos x="489" y="313"/>
                </a:cxn>
                <a:cxn ang="0">
                  <a:pos x="420" y="313"/>
                </a:cxn>
                <a:cxn ang="0">
                  <a:pos x="398" y="346"/>
                </a:cxn>
                <a:cxn ang="0">
                  <a:pos x="379" y="370"/>
                </a:cxn>
                <a:cxn ang="0">
                  <a:pos x="351" y="368"/>
                </a:cxn>
                <a:cxn ang="0">
                  <a:pos x="327" y="381"/>
                </a:cxn>
                <a:cxn ang="0">
                  <a:pos x="277" y="368"/>
                </a:cxn>
                <a:cxn ang="0">
                  <a:pos x="255" y="387"/>
                </a:cxn>
                <a:cxn ang="0">
                  <a:pos x="217" y="395"/>
                </a:cxn>
                <a:cxn ang="0">
                  <a:pos x="201" y="439"/>
                </a:cxn>
              </a:cxnLst>
              <a:rect l="0" t="0" r="r" b="b"/>
              <a:pathLst>
                <a:path w="705" h="439">
                  <a:moveTo>
                    <a:pt x="192" y="439"/>
                  </a:moveTo>
                  <a:lnTo>
                    <a:pt x="184" y="436"/>
                  </a:lnTo>
                  <a:lnTo>
                    <a:pt x="181" y="431"/>
                  </a:lnTo>
                  <a:lnTo>
                    <a:pt x="165" y="428"/>
                  </a:lnTo>
                  <a:lnTo>
                    <a:pt x="162" y="423"/>
                  </a:lnTo>
                  <a:lnTo>
                    <a:pt x="151" y="417"/>
                  </a:lnTo>
                  <a:lnTo>
                    <a:pt x="137" y="412"/>
                  </a:lnTo>
                  <a:lnTo>
                    <a:pt x="132" y="409"/>
                  </a:lnTo>
                  <a:lnTo>
                    <a:pt x="129" y="406"/>
                  </a:lnTo>
                  <a:lnTo>
                    <a:pt x="127" y="401"/>
                  </a:lnTo>
                  <a:lnTo>
                    <a:pt x="124" y="395"/>
                  </a:lnTo>
                  <a:lnTo>
                    <a:pt x="118" y="395"/>
                  </a:lnTo>
                  <a:lnTo>
                    <a:pt x="113" y="395"/>
                  </a:lnTo>
                  <a:lnTo>
                    <a:pt x="107" y="395"/>
                  </a:lnTo>
                  <a:lnTo>
                    <a:pt x="99" y="395"/>
                  </a:lnTo>
                  <a:lnTo>
                    <a:pt x="94" y="395"/>
                  </a:lnTo>
                  <a:lnTo>
                    <a:pt x="91" y="395"/>
                  </a:lnTo>
                  <a:lnTo>
                    <a:pt x="72" y="381"/>
                  </a:lnTo>
                  <a:lnTo>
                    <a:pt x="63" y="376"/>
                  </a:lnTo>
                  <a:lnTo>
                    <a:pt x="55" y="376"/>
                  </a:lnTo>
                  <a:lnTo>
                    <a:pt x="47" y="381"/>
                  </a:lnTo>
                  <a:lnTo>
                    <a:pt x="41" y="387"/>
                  </a:lnTo>
                  <a:lnTo>
                    <a:pt x="33" y="395"/>
                  </a:lnTo>
                  <a:lnTo>
                    <a:pt x="28" y="395"/>
                  </a:lnTo>
                  <a:lnTo>
                    <a:pt x="25" y="401"/>
                  </a:lnTo>
                  <a:lnTo>
                    <a:pt x="20" y="401"/>
                  </a:lnTo>
                  <a:lnTo>
                    <a:pt x="14" y="401"/>
                  </a:lnTo>
                  <a:lnTo>
                    <a:pt x="11" y="401"/>
                  </a:lnTo>
                  <a:lnTo>
                    <a:pt x="9" y="395"/>
                  </a:lnTo>
                  <a:lnTo>
                    <a:pt x="6" y="395"/>
                  </a:lnTo>
                  <a:lnTo>
                    <a:pt x="0" y="395"/>
                  </a:lnTo>
                  <a:lnTo>
                    <a:pt x="0" y="390"/>
                  </a:lnTo>
                  <a:lnTo>
                    <a:pt x="0" y="387"/>
                  </a:lnTo>
                  <a:lnTo>
                    <a:pt x="9" y="376"/>
                  </a:lnTo>
                  <a:lnTo>
                    <a:pt x="11" y="365"/>
                  </a:lnTo>
                  <a:lnTo>
                    <a:pt x="14" y="362"/>
                  </a:lnTo>
                  <a:lnTo>
                    <a:pt x="17" y="359"/>
                  </a:lnTo>
                  <a:lnTo>
                    <a:pt x="17" y="321"/>
                  </a:lnTo>
                  <a:lnTo>
                    <a:pt x="17" y="291"/>
                  </a:lnTo>
                  <a:lnTo>
                    <a:pt x="17" y="277"/>
                  </a:lnTo>
                  <a:lnTo>
                    <a:pt x="14" y="263"/>
                  </a:lnTo>
                  <a:lnTo>
                    <a:pt x="14" y="250"/>
                  </a:lnTo>
                  <a:lnTo>
                    <a:pt x="14" y="239"/>
                  </a:lnTo>
                  <a:lnTo>
                    <a:pt x="20" y="230"/>
                  </a:lnTo>
                  <a:lnTo>
                    <a:pt x="25" y="228"/>
                  </a:lnTo>
                  <a:lnTo>
                    <a:pt x="30" y="217"/>
                  </a:lnTo>
                  <a:lnTo>
                    <a:pt x="36" y="206"/>
                  </a:lnTo>
                  <a:lnTo>
                    <a:pt x="36" y="197"/>
                  </a:lnTo>
                  <a:lnTo>
                    <a:pt x="36" y="192"/>
                  </a:lnTo>
                  <a:lnTo>
                    <a:pt x="33" y="186"/>
                  </a:lnTo>
                  <a:lnTo>
                    <a:pt x="30" y="175"/>
                  </a:lnTo>
                  <a:lnTo>
                    <a:pt x="30" y="159"/>
                  </a:lnTo>
                  <a:lnTo>
                    <a:pt x="30" y="156"/>
                  </a:lnTo>
                  <a:lnTo>
                    <a:pt x="33" y="154"/>
                  </a:lnTo>
                  <a:lnTo>
                    <a:pt x="33" y="126"/>
                  </a:lnTo>
                  <a:lnTo>
                    <a:pt x="36" y="99"/>
                  </a:lnTo>
                  <a:lnTo>
                    <a:pt x="33" y="99"/>
                  </a:lnTo>
                  <a:lnTo>
                    <a:pt x="30" y="93"/>
                  </a:lnTo>
                  <a:lnTo>
                    <a:pt x="30" y="88"/>
                  </a:lnTo>
                  <a:lnTo>
                    <a:pt x="28" y="79"/>
                  </a:lnTo>
                  <a:lnTo>
                    <a:pt x="28" y="66"/>
                  </a:lnTo>
                  <a:lnTo>
                    <a:pt x="28" y="52"/>
                  </a:lnTo>
                  <a:lnTo>
                    <a:pt x="33" y="44"/>
                  </a:lnTo>
                  <a:lnTo>
                    <a:pt x="36" y="27"/>
                  </a:lnTo>
                  <a:lnTo>
                    <a:pt x="50" y="19"/>
                  </a:lnTo>
                  <a:lnTo>
                    <a:pt x="63" y="14"/>
                  </a:lnTo>
                  <a:lnTo>
                    <a:pt x="66" y="14"/>
                  </a:lnTo>
                  <a:lnTo>
                    <a:pt x="72" y="14"/>
                  </a:lnTo>
                  <a:lnTo>
                    <a:pt x="77" y="16"/>
                  </a:lnTo>
                  <a:lnTo>
                    <a:pt x="77" y="16"/>
                  </a:lnTo>
                  <a:lnTo>
                    <a:pt x="80" y="22"/>
                  </a:lnTo>
                  <a:lnTo>
                    <a:pt x="83" y="25"/>
                  </a:lnTo>
                  <a:lnTo>
                    <a:pt x="88" y="33"/>
                  </a:lnTo>
                  <a:lnTo>
                    <a:pt x="88" y="38"/>
                  </a:lnTo>
                  <a:lnTo>
                    <a:pt x="91" y="44"/>
                  </a:lnTo>
                  <a:lnTo>
                    <a:pt x="94" y="52"/>
                  </a:lnTo>
                  <a:lnTo>
                    <a:pt x="105" y="55"/>
                  </a:lnTo>
                  <a:lnTo>
                    <a:pt x="113" y="55"/>
                  </a:lnTo>
                  <a:lnTo>
                    <a:pt x="124" y="66"/>
                  </a:lnTo>
                  <a:lnTo>
                    <a:pt x="135" y="74"/>
                  </a:lnTo>
                  <a:lnTo>
                    <a:pt x="137" y="74"/>
                  </a:lnTo>
                  <a:lnTo>
                    <a:pt x="140" y="74"/>
                  </a:lnTo>
                  <a:lnTo>
                    <a:pt x="146" y="68"/>
                  </a:lnTo>
                  <a:lnTo>
                    <a:pt x="154" y="66"/>
                  </a:lnTo>
                  <a:lnTo>
                    <a:pt x="159" y="60"/>
                  </a:lnTo>
                  <a:lnTo>
                    <a:pt x="162" y="55"/>
                  </a:lnTo>
                  <a:lnTo>
                    <a:pt x="165" y="55"/>
                  </a:lnTo>
                  <a:lnTo>
                    <a:pt x="173" y="55"/>
                  </a:lnTo>
                  <a:lnTo>
                    <a:pt x="184" y="36"/>
                  </a:lnTo>
                  <a:lnTo>
                    <a:pt x="190" y="27"/>
                  </a:lnTo>
                  <a:lnTo>
                    <a:pt x="192" y="25"/>
                  </a:lnTo>
                  <a:lnTo>
                    <a:pt x="195" y="19"/>
                  </a:lnTo>
                  <a:lnTo>
                    <a:pt x="198" y="16"/>
                  </a:lnTo>
                  <a:lnTo>
                    <a:pt x="201" y="16"/>
                  </a:lnTo>
                  <a:lnTo>
                    <a:pt x="206" y="16"/>
                  </a:lnTo>
                  <a:lnTo>
                    <a:pt x="217" y="16"/>
                  </a:lnTo>
                  <a:lnTo>
                    <a:pt x="223" y="19"/>
                  </a:lnTo>
                  <a:lnTo>
                    <a:pt x="231" y="22"/>
                  </a:lnTo>
                  <a:lnTo>
                    <a:pt x="242" y="22"/>
                  </a:lnTo>
                  <a:lnTo>
                    <a:pt x="247" y="22"/>
                  </a:lnTo>
                  <a:lnTo>
                    <a:pt x="255" y="27"/>
                  </a:lnTo>
                  <a:lnTo>
                    <a:pt x="266" y="36"/>
                  </a:lnTo>
                  <a:lnTo>
                    <a:pt x="283" y="36"/>
                  </a:lnTo>
                  <a:lnTo>
                    <a:pt x="294" y="36"/>
                  </a:lnTo>
                  <a:lnTo>
                    <a:pt x="297" y="41"/>
                  </a:lnTo>
                  <a:lnTo>
                    <a:pt x="302" y="46"/>
                  </a:lnTo>
                  <a:lnTo>
                    <a:pt x="302" y="55"/>
                  </a:lnTo>
                  <a:lnTo>
                    <a:pt x="305" y="63"/>
                  </a:lnTo>
                  <a:lnTo>
                    <a:pt x="313" y="68"/>
                  </a:lnTo>
                  <a:lnTo>
                    <a:pt x="324" y="79"/>
                  </a:lnTo>
                  <a:lnTo>
                    <a:pt x="343" y="79"/>
                  </a:lnTo>
                  <a:lnTo>
                    <a:pt x="362" y="79"/>
                  </a:lnTo>
                  <a:lnTo>
                    <a:pt x="365" y="79"/>
                  </a:lnTo>
                  <a:lnTo>
                    <a:pt x="368" y="79"/>
                  </a:lnTo>
                  <a:lnTo>
                    <a:pt x="373" y="74"/>
                  </a:lnTo>
                  <a:lnTo>
                    <a:pt x="379" y="68"/>
                  </a:lnTo>
                  <a:lnTo>
                    <a:pt x="379" y="60"/>
                  </a:lnTo>
                  <a:lnTo>
                    <a:pt x="379" y="55"/>
                  </a:lnTo>
                  <a:lnTo>
                    <a:pt x="387" y="46"/>
                  </a:lnTo>
                  <a:lnTo>
                    <a:pt x="395" y="41"/>
                  </a:lnTo>
                  <a:lnTo>
                    <a:pt x="398" y="41"/>
                  </a:lnTo>
                  <a:lnTo>
                    <a:pt x="401" y="41"/>
                  </a:lnTo>
                  <a:lnTo>
                    <a:pt x="409" y="46"/>
                  </a:lnTo>
                  <a:lnTo>
                    <a:pt x="409" y="46"/>
                  </a:lnTo>
                  <a:lnTo>
                    <a:pt x="415" y="52"/>
                  </a:lnTo>
                  <a:lnTo>
                    <a:pt x="420" y="52"/>
                  </a:lnTo>
                  <a:lnTo>
                    <a:pt x="420" y="55"/>
                  </a:lnTo>
                  <a:lnTo>
                    <a:pt x="428" y="57"/>
                  </a:lnTo>
                  <a:lnTo>
                    <a:pt x="434" y="57"/>
                  </a:lnTo>
                  <a:lnTo>
                    <a:pt x="439" y="55"/>
                  </a:lnTo>
                  <a:lnTo>
                    <a:pt x="442" y="46"/>
                  </a:lnTo>
                  <a:lnTo>
                    <a:pt x="445" y="41"/>
                  </a:lnTo>
                  <a:lnTo>
                    <a:pt x="447" y="38"/>
                  </a:lnTo>
                  <a:lnTo>
                    <a:pt x="450" y="36"/>
                  </a:lnTo>
                  <a:lnTo>
                    <a:pt x="475" y="36"/>
                  </a:lnTo>
                  <a:lnTo>
                    <a:pt x="497" y="33"/>
                  </a:lnTo>
                  <a:lnTo>
                    <a:pt x="502" y="27"/>
                  </a:lnTo>
                  <a:lnTo>
                    <a:pt x="508" y="19"/>
                  </a:lnTo>
                  <a:lnTo>
                    <a:pt x="519" y="16"/>
                  </a:lnTo>
                  <a:lnTo>
                    <a:pt x="535" y="0"/>
                  </a:lnTo>
                  <a:lnTo>
                    <a:pt x="543" y="0"/>
                  </a:lnTo>
                  <a:lnTo>
                    <a:pt x="549" y="0"/>
                  </a:lnTo>
                  <a:lnTo>
                    <a:pt x="549" y="3"/>
                  </a:lnTo>
                  <a:lnTo>
                    <a:pt x="554" y="3"/>
                  </a:lnTo>
                  <a:lnTo>
                    <a:pt x="557" y="3"/>
                  </a:lnTo>
                  <a:lnTo>
                    <a:pt x="560" y="3"/>
                  </a:lnTo>
                  <a:lnTo>
                    <a:pt x="563" y="8"/>
                  </a:lnTo>
                  <a:lnTo>
                    <a:pt x="568" y="16"/>
                  </a:lnTo>
                  <a:lnTo>
                    <a:pt x="568" y="27"/>
                  </a:lnTo>
                  <a:lnTo>
                    <a:pt x="568" y="36"/>
                  </a:lnTo>
                  <a:lnTo>
                    <a:pt x="574" y="44"/>
                  </a:lnTo>
                  <a:lnTo>
                    <a:pt x="598" y="55"/>
                  </a:lnTo>
                  <a:lnTo>
                    <a:pt x="601" y="57"/>
                  </a:lnTo>
                  <a:lnTo>
                    <a:pt x="604" y="57"/>
                  </a:lnTo>
                  <a:lnTo>
                    <a:pt x="609" y="57"/>
                  </a:lnTo>
                  <a:lnTo>
                    <a:pt x="615" y="55"/>
                  </a:lnTo>
                  <a:lnTo>
                    <a:pt x="620" y="52"/>
                  </a:lnTo>
                  <a:lnTo>
                    <a:pt x="623" y="52"/>
                  </a:lnTo>
                  <a:lnTo>
                    <a:pt x="628" y="52"/>
                  </a:lnTo>
                  <a:lnTo>
                    <a:pt x="642" y="55"/>
                  </a:lnTo>
                  <a:lnTo>
                    <a:pt x="653" y="57"/>
                  </a:lnTo>
                  <a:lnTo>
                    <a:pt x="656" y="63"/>
                  </a:lnTo>
                  <a:lnTo>
                    <a:pt x="659" y="68"/>
                  </a:lnTo>
                  <a:lnTo>
                    <a:pt x="664" y="82"/>
                  </a:lnTo>
                  <a:lnTo>
                    <a:pt x="667" y="93"/>
                  </a:lnTo>
                  <a:lnTo>
                    <a:pt x="670" y="99"/>
                  </a:lnTo>
                  <a:lnTo>
                    <a:pt x="670" y="101"/>
                  </a:lnTo>
                  <a:lnTo>
                    <a:pt x="678" y="104"/>
                  </a:lnTo>
                  <a:lnTo>
                    <a:pt x="683" y="110"/>
                  </a:lnTo>
                  <a:lnTo>
                    <a:pt x="697" y="110"/>
                  </a:lnTo>
                  <a:lnTo>
                    <a:pt x="705" y="110"/>
                  </a:lnTo>
                  <a:lnTo>
                    <a:pt x="705" y="115"/>
                  </a:lnTo>
                  <a:lnTo>
                    <a:pt x="703" y="121"/>
                  </a:lnTo>
                  <a:lnTo>
                    <a:pt x="697" y="123"/>
                  </a:lnTo>
                  <a:lnTo>
                    <a:pt x="689" y="126"/>
                  </a:lnTo>
                  <a:lnTo>
                    <a:pt x="683" y="132"/>
                  </a:lnTo>
                  <a:lnTo>
                    <a:pt x="672" y="140"/>
                  </a:lnTo>
                  <a:lnTo>
                    <a:pt x="672" y="143"/>
                  </a:lnTo>
                  <a:lnTo>
                    <a:pt x="670" y="143"/>
                  </a:lnTo>
                  <a:lnTo>
                    <a:pt x="667" y="151"/>
                  </a:lnTo>
                  <a:lnTo>
                    <a:pt x="659" y="151"/>
                  </a:lnTo>
                  <a:lnTo>
                    <a:pt x="648" y="170"/>
                  </a:lnTo>
                  <a:lnTo>
                    <a:pt x="634" y="184"/>
                  </a:lnTo>
                  <a:lnTo>
                    <a:pt x="634" y="186"/>
                  </a:lnTo>
                  <a:lnTo>
                    <a:pt x="634" y="192"/>
                  </a:lnTo>
                  <a:lnTo>
                    <a:pt x="634" y="195"/>
                  </a:lnTo>
                  <a:lnTo>
                    <a:pt x="631" y="197"/>
                  </a:lnTo>
                  <a:lnTo>
                    <a:pt x="631" y="206"/>
                  </a:lnTo>
                  <a:lnTo>
                    <a:pt x="631" y="217"/>
                  </a:lnTo>
                  <a:lnTo>
                    <a:pt x="628" y="217"/>
                  </a:lnTo>
                  <a:lnTo>
                    <a:pt x="626" y="217"/>
                  </a:lnTo>
                  <a:lnTo>
                    <a:pt x="612" y="217"/>
                  </a:lnTo>
                  <a:lnTo>
                    <a:pt x="601" y="219"/>
                  </a:lnTo>
                  <a:lnTo>
                    <a:pt x="590" y="225"/>
                  </a:lnTo>
                  <a:lnTo>
                    <a:pt x="576" y="230"/>
                  </a:lnTo>
                  <a:lnTo>
                    <a:pt x="571" y="239"/>
                  </a:lnTo>
                  <a:lnTo>
                    <a:pt x="560" y="247"/>
                  </a:lnTo>
                  <a:lnTo>
                    <a:pt x="560" y="258"/>
                  </a:lnTo>
                  <a:lnTo>
                    <a:pt x="560" y="263"/>
                  </a:lnTo>
                  <a:lnTo>
                    <a:pt x="560" y="272"/>
                  </a:lnTo>
                  <a:lnTo>
                    <a:pt x="568" y="283"/>
                  </a:lnTo>
                  <a:lnTo>
                    <a:pt x="568" y="291"/>
                  </a:lnTo>
                  <a:lnTo>
                    <a:pt x="568" y="296"/>
                  </a:lnTo>
                  <a:lnTo>
                    <a:pt x="571" y="299"/>
                  </a:lnTo>
                  <a:lnTo>
                    <a:pt x="574" y="302"/>
                  </a:lnTo>
                  <a:lnTo>
                    <a:pt x="574" y="302"/>
                  </a:lnTo>
                  <a:lnTo>
                    <a:pt x="574" y="310"/>
                  </a:lnTo>
                  <a:lnTo>
                    <a:pt x="571" y="310"/>
                  </a:lnTo>
                  <a:lnTo>
                    <a:pt x="568" y="313"/>
                  </a:lnTo>
                  <a:lnTo>
                    <a:pt x="560" y="313"/>
                  </a:lnTo>
                  <a:lnTo>
                    <a:pt x="549" y="315"/>
                  </a:lnTo>
                  <a:lnTo>
                    <a:pt x="541" y="313"/>
                  </a:lnTo>
                  <a:lnTo>
                    <a:pt x="530" y="313"/>
                  </a:lnTo>
                  <a:lnTo>
                    <a:pt x="524" y="310"/>
                  </a:lnTo>
                  <a:lnTo>
                    <a:pt x="519" y="310"/>
                  </a:lnTo>
                  <a:lnTo>
                    <a:pt x="511" y="310"/>
                  </a:lnTo>
                  <a:lnTo>
                    <a:pt x="502" y="310"/>
                  </a:lnTo>
                  <a:lnTo>
                    <a:pt x="502" y="313"/>
                  </a:lnTo>
                  <a:lnTo>
                    <a:pt x="494" y="315"/>
                  </a:lnTo>
                  <a:lnTo>
                    <a:pt x="489" y="313"/>
                  </a:lnTo>
                  <a:lnTo>
                    <a:pt x="461" y="304"/>
                  </a:lnTo>
                  <a:lnTo>
                    <a:pt x="439" y="304"/>
                  </a:lnTo>
                  <a:lnTo>
                    <a:pt x="423" y="310"/>
                  </a:lnTo>
                  <a:lnTo>
                    <a:pt x="420" y="310"/>
                  </a:lnTo>
                  <a:lnTo>
                    <a:pt x="420" y="313"/>
                  </a:lnTo>
                  <a:lnTo>
                    <a:pt x="412" y="318"/>
                  </a:lnTo>
                  <a:lnTo>
                    <a:pt x="401" y="321"/>
                  </a:lnTo>
                  <a:lnTo>
                    <a:pt x="398" y="324"/>
                  </a:lnTo>
                  <a:lnTo>
                    <a:pt x="395" y="329"/>
                  </a:lnTo>
                  <a:lnTo>
                    <a:pt x="398" y="346"/>
                  </a:lnTo>
                  <a:lnTo>
                    <a:pt x="398" y="359"/>
                  </a:lnTo>
                  <a:lnTo>
                    <a:pt x="395" y="365"/>
                  </a:lnTo>
                  <a:lnTo>
                    <a:pt x="393" y="368"/>
                  </a:lnTo>
                  <a:lnTo>
                    <a:pt x="384" y="370"/>
                  </a:lnTo>
                  <a:lnTo>
                    <a:pt x="379" y="370"/>
                  </a:lnTo>
                  <a:lnTo>
                    <a:pt x="376" y="368"/>
                  </a:lnTo>
                  <a:lnTo>
                    <a:pt x="373" y="368"/>
                  </a:lnTo>
                  <a:lnTo>
                    <a:pt x="365" y="368"/>
                  </a:lnTo>
                  <a:lnTo>
                    <a:pt x="354" y="368"/>
                  </a:lnTo>
                  <a:lnTo>
                    <a:pt x="351" y="368"/>
                  </a:lnTo>
                  <a:lnTo>
                    <a:pt x="351" y="370"/>
                  </a:lnTo>
                  <a:lnTo>
                    <a:pt x="349" y="376"/>
                  </a:lnTo>
                  <a:lnTo>
                    <a:pt x="340" y="376"/>
                  </a:lnTo>
                  <a:lnTo>
                    <a:pt x="335" y="381"/>
                  </a:lnTo>
                  <a:lnTo>
                    <a:pt x="327" y="381"/>
                  </a:lnTo>
                  <a:lnTo>
                    <a:pt x="319" y="381"/>
                  </a:lnTo>
                  <a:lnTo>
                    <a:pt x="313" y="376"/>
                  </a:lnTo>
                  <a:lnTo>
                    <a:pt x="308" y="368"/>
                  </a:lnTo>
                  <a:lnTo>
                    <a:pt x="294" y="368"/>
                  </a:lnTo>
                  <a:lnTo>
                    <a:pt x="277" y="368"/>
                  </a:lnTo>
                  <a:lnTo>
                    <a:pt x="275" y="370"/>
                  </a:lnTo>
                  <a:lnTo>
                    <a:pt x="269" y="370"/>
                  </a:lnTo>
                  <a:lnTo>
                    <a:pt x="269" y="376"/>
                  </a:lnTo>
                  <a:lnTo>
                    <a:pt x="266" y="387"/>
                  </a:lnTo>
                  <a:lnTo>
                    <a:pt x="255" y="387"/>
                  </a:lnTo>
                  <a:lnTo>
                    <a:pt x="247" y="390"/>
                  </a:lnTo>
                  <a:lnTo>
                    <a:pt x="236" y="387"/>
                  </a:lnTo>
                  <a:lnTo>
                    <a:pt x="231" y="387"/>
                  </a:lnTo>
                  <a:lnTo>
                    <a:pt x="220" y="395"/>
                  </a:lnTo>
                  <a:lnTo>
                    <a:pt x="217" y="395"/>
                  </a:lnTo>
                  <a:lnTo>
                    <a:pt x="217" y="417"/>
                  </a:lnTo>
                  <a:lnTo>
                    <a:pt x="212" y="436"/>
                  </a:lnTo>
                  <a:lnTo>
                    <a:pt x="212" y="439"/>
                  </a:lnTo>
                  <a:lnTo>
                    <a:pt x="209" y="439"/>
                  </a:lnTo>
                  <a:lnTo>
                    <a:pt x="201" y="439"/>
                  </a:lnTo>
                  <a:lnTo>
                    <a:pt x="192" y="439"/>
                  </a:lnTo>
                  <a:close/>
                </a:path>
              </a:pathLst>
            </a:custGeom>
            <a:solidFill>
              <a:srgbClr val="92D050"/>
            </a:solidFill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91436" tIns="45718" rIns="91436" bIns="45718"/>
            <a:lstStyle/>
            <a:p>
              <a:pPr>
                <a:defRPr/>
              </a:pPr>
              <a:endParaRPr lang="ru-RU" sz="1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8" name="Freeform 20">
              <a:hlinkClick r:id="" action="ppaction://noaction"/>
            </p:cNvPr>
            <p:cNvSpPr>
              <a:spLocks/>
            </p:cNvSpPr>
            <p:nvPr/>
          </p:nvSpPr>
          <p:spPr bwMode="auto">
            <a:xfrm>
              <a:off x="7222009" y="2845478"/>
              <a:ext cx="905939" cy="1036495"/>
            </a:xfrm>
            <a:custGeom>
              <a:avLst/>
              <a:gdLst/>
              <a:ahLst/>
              <a:cxnLst>
                <a:cxn ang="0">
                  <a:pos x="345" y="642"/>
                </a:cxn>
                <a:cxn ang="0">
                  <a:pos x="321" y="628"/>
                </a:cxn>
                <a:cxn ang="0">
                  <a:pos x="301" y="587"/>
                </a:cxn>
                <a:cxn ang="0">
                  <a:pos x="260" y="584"/>
                </a:cxn>
                <a:cxn ang="0">
                  <a:pos x="227" y="557"/>
                </a:cxn>
                <a:cxn ang="0">
                  <a:pos x="208" y="532"/>
                </a:cxn>
                <a:cxn ang="0">
                  <a:pos x="170" y="541"/>
                </a:cxn>
                <a:cxn ang="0">
                  <a:pos x="129" y="563"/>
                </a:cxn>
                <a:cxn ang="0">
                  <a:pos x="107" y="532"/>
                </a:cxn>
                <a:cxn ang="0">
                  <a:pos x="87" y="510"/>
                </a:cxn>
                <a:cxn ang="0">
                  <a:pos x="68" y="480"/>
                </a:cxn>
                <a:cxn ang="0">
                  <a:pos x="55" y="450"/>
                </a:cxn>
                <a:cxn ang="0">
                  <a:pos x="24" y="436"/>
                </a:cxn>
                <a:cxn ang="0">
                  <a:pos x="52" y="373"/>
                </a:cxn>
                <a:cxn ang="0">
                  <a:pos x="60" y="348"/>
                </a:cxn>
                <a:cxn ang="0">
                  <a:pos x="60" y="321"/>
                </a:cxn>
                <a:cxn ang="0">
                  <a:pos x="79" y="302"/>
                </a:cxn>
                <a:cxn ang="0">
                  <a:pos x="112" y="291"/>
                </a:cxn>
                <a:cxn ang="0">
                  <a:pos x="126" y="228"/>
                </a:cxn>
                <a:cxn ang="0">
                  <a:pos x="109" y="208"/>
                </a:cxn>
                <a:cxn ang="0">
                  <a:pos x="85" y="189"/>
                </a:cxn>
                <a:cxn ang="0">
                  <a:pos x="68" y="165"/>
                </a:cxn>
                <a:cxn ang="0">
                  <a:pos x="52" y="126"/>
                </a:cxn>
                <a:cxn ang="0">
                  <a:pos x="27" y="121"/>
                </a:cxn>
                <a:cxn ang="0">
                  <a:pos x="2" y="71"/>
                </a:cxn>
                <a:cxn ang="0">
                  <a:pos x="2" y="44"/>
                </a:cxn>
                <a:cxn ang="0">
                  <a:pos x="35" y="33"/>
                </a:cxn>
                <a:cxn ang="0">
                  <a:pos x="82" y="19"/>
                </a:cxn>
                <a:cxn ang="0">
                  <a:pos x="123" y="19"/>
                </a:cxn>
                <a:cxn ang="0">
                  <a:pos x="140" y="0"/>
                </a:cxn>
                <a:cxn ang="0">
                  <a:pos x="153" y="19"/>
                </a:cxn>
                <a:cxn ang="0">
                  <a:pos x="225" y="33"/>
                </a:cxn>
                <a:cxn ang="0">
                  <a:pos x="271" y="68"/>
                </a:cxn>
                <a:cxn ang="0">
                  <a:pos x="321" y="71"/>
                </a:cxn>
                <a:cxn ang="0">
                  <a:pos x="386" y="85"/>
                </a:cxn>
                <a:cxn ang="0">
                  <a:pos x="373" y="104"/>
                </a:cxn>
                <a:cxn ang="0">
                  <a:pos x="419" y="115"/>
                </a:cxn>
                <a:cxn ang="0">
                  <a:pos x="491" y="126"/>
                </a:cxn>
                <a:cxn ang="0">
                  <a:pos x="518" y="134"/>
                </a:cxn>
                <a:cxn ang="0">
                  <a:pos x="565" y="140"/>
                </a:cxn>
                <a:cxn ang="0">
                  <a:pos x="589" y="162"/>
                </a:cxn>
                <a:cxn ang="0">
                  <a:pos x="647" y="195"/>
                </a:cxn>
                <a:cxn ang="0">
                  <a:pos x="666" y="230"/>
                </a:cxn>
                <a:cxn ang="0">
                  <a:pos x="653" y="263"/>
                </a:cxn>
                <a:cxn ang="0">
                  <a:pos x="625" y="302"/>
                </a:cxn>
                <a:cxn ang="0">
                  <a:pos x="617" y="324"/>
                </a:cxn>
                <a:cxn ang="0">
                  <a:pos x="559" y="376"/>
                </a:cxn>
                <a:cxn ang="0">
                  <a:pos x="521" y="420"/>
                </a:cxn>
                <a:cxn ang="0">
                  <a:pos x="504" y="442"/>
                </a:cxn>
                <a:cxn ang="0">
                  <a:pos x="488" y="455"/>
                </a:cxn>
                <a:cxn ang="0">
                  <a:pos x="482" y="491"/>
                </a:cxn>
                <a:cxn ang="0">
                  <a:pos x="452" y="527"/>
                </a:cxn>
                <a:cxn ang="0">
                  <a:pos x="433" y="554"/>
                </a:cxn>
                <a:cxn ang="0">
                  <a:pos x="419" y="626"/>
                </a:cxn>
                <a:cxn ang="0">
                  <a:pos x="389" y="645"/>
                </a:cxn>
                <a:cxn ang="0">
                  <a:pos x="373" y="653"/>
                </a:cxn>
              </a:cxnLst>
              <a:rect l="0" t="0" r="r" b="b"/>
              <a:pathLst>
                <a:path w="666" h="653">
                  <a:moveTo>
                    <a:pt x="367" y="653"/>
                  </a:moveTo>
                  <a:lnTo>
                    <a:pt x="365" y="650"/>
                  </a:lnTo>
                  <a:lnTo>
                    <a:pt x="359" y="648"/>
                  </a:lnTo>
                  <a:lnTo>
                    <a:pt x="354" y="645"/>
                  </a:lnTo>
                  <a:lnTo>
                    <a:pt x="345" y="642"/>
                  </a:lnTo>
                  <a:lnTo>
                    <a:pt x="337" y="642"/>
                  </a:lnTo>
                  <a:lnTo>
                    <a:pt x="334" y="639"/>
                  </a:lnTo>
                  <a:lnTo>
                    <a:pt x="326" y="639"/>
                  </a:lnTo>
                  <a:lnTo>
                    <a:pt x="323" y="631"/>
                  </a:lnTo>
                  <a:lnTo>
                    <a:pt x="321" y="628"/>
                  </a:lnTo>
                  <a:lnTo>
                    <a:pt x="321" y="617"/>
                  </a:lnTo>
                  <a:lnTo>
                    <a:pt x="318" y="606"/>
                  </a:lnTo>
                  <a:lnTo>
                    <a:pt x="315" y="595"/>
                  </a:lnTo>
                  <a:lnTo>
                    <a:pt x="307" y="593"/>
                  </a:lnTo>
                  <a:lnTo>
                    <a:pt x="301" y="587"/>
                  </a:lnTo>
                  <a:lnTo>
                    <a:pt x="290" y="582"/>
                  </a:lnTo>
                  <a:lnTo>
                    <a:pt x="279" y="582"/>
                  </a:lnTo>
                  <a:lnTo>
                    <a:pt x="269" y="579"/>
                  </a:lnTo>
                  <a:lnTo>
                    <a:pt x="263" y="582"/>
                  </a:lnTo>
                  <a:lnTo>
                    <a:pt x="260" y="584"/>
                  </a:lnTo>
                  <a:lnTo>
                    <a:pt x="252" y="584"/>
                  </a:lnTo>
                  <a:lnTo>
                    <a:pt x="244" y="584"/>
                  </a:lnTo>
                  <a:lnTo>
                    <a:pt x="236" y="576"/>
                  </a:lnTo>
                  <a:lnTo>
                    <a:pt x="233" y="571"/>
                  </a:lnTo>
                  <a:lnTo>
                    <a:pt x="227" y="557"/>
                  </a:lnTo>
                  <a:lnTo>
                    <a:pt x="225" y="541"/>
                  </a:lnTo>
                  <a:lnTo>
                    <a:pt x="222" y="538"/>
                  </a:lnTo>
                  <a:lnTo>
                    <a:pt x="214" y="532"/>
                  </a:lnTo>
                  <a:lnTo>
                    <a:pt x="211" y="532"/>
                  </a:lnTo>
                  <a:lnTo>
                    <a:pt x="208" y="532"/>
                  </a:lnTo>
                  <a:lnTo>
                    <a:pt x="194" y="532"/>
                  </a:lnTo>
                  <a:lnTo>
                    <a:pt x="181" y="532"/>
                  </a:lnTo>
                  <a:lnTo>
                    <a:pt x="178" y="532"/>
                  </a:lnTo>
                  <a:lnTo>
                    <a:pt x="175" y="535"/>
                  </a:lnTo>
                  <a:lnTo>
                    <a:pt x="170" y="541"/>
                  </a:lnTo>
                  <a:lnTo>
                    <a:pt x="162" y="543"/>
                  </a:lnTo>
                  <a:lnTo>
                    <a:pt x="153" y="554"/>
                  </a:lnTo>
                  <a:lnTo>
                    <a:pt x="148" y="560"/>
                  </a:lnTo>
                  <a:lnTo>
                    <a:pt x="142" y="563"/>
                  </a:lnTo>
                  <a:lnTo>
                    <a:pt x="129" y="563"/>
                  </a:lnTo>
                  <a:lnTo>
                    <a:pt x="126" y="557"/>
                  </a:lnTo>
                  <a:lnTo>
                    <a:pt x="118" y="541"/>
                  </a:lnTo>
                  <a:lnTo>
                    <a:pt x="115" y="541"/>
                  </a:lnTo>
                  <a:lnTo>
                    <a:pt x="112" y="541"/>
                  </a:lnTo>
                  <a:lnTo>
                    <a:pt x="107" y="532"/>
                  </a:lnTo>
                  <a:lnTo>
                    <a:pt x="101" y="521"/>
                  </a:lnTo>
                  <a:lnTo>
                    <a:pt x="98" y="519"/>
                  </a:lnTo>
                  <a:lnTo>
                    <a:pt x="96" y="516"/>
                  </a:lnTo>
                  <a:lnTo>
                    <a:pt x="93" y="513"/>
                  </a:lnTo>
                  <a:lnTo>
                    <a:pt x="87" y="510"/>
                  </a:lnTo>
                  <a:lnTo>
                    <a:pt x="82" y="508"/>
                  </a:lnTo>
                  <a:lnTo>
                    <a:pt x="74" y="505"/>
                  </a:lnTo>
                  <a:lnTo>
                    <a:pt x="74" y="499"/>
                  </a:lnTo>
                  <a:lnTo>
                    <a:pt x="74" y="491"/>
                  </a:lnTo>
                  <a:lnTo>
                    <a:pt x="68" y="480"/>
                  </a:lnTo>
                  <a:lnTo>
                    <a:pt x="66" y="475"/>
                  </a:lnTo>
                  <a:lnTo>
                    <a:pt x="63" y="466"/>
                  </a:lnTo>
                  <a:lnTo>
                    <a:pt x="63" y="455"/>
                  </a:lnTo>
                  <a:lnTo>
                    <a:pt x="60" y="453"/>
                  </a:lnTo>
                  <a:lnTo>
                    <a:pt x="55" y="450"/>
                  </a:lnTo>
                  <a:lnTo>
                    <a:pt x="35" y="450"/>
                  </a:lnTo>
                  <a:lnTo>
                    <a:pt x="19" y="450"/>
                  </a:lnTo>
                  <a:lnTo>
                    <a:pt x="22" y="447"/>
                  </a:lnTo>
                  <a:lnTo>
                    <a:pt x="22" y="442"/>
                  </a:lnTo>
                  <a:lnTo>
                    <a:pt x="24" y="436"/>
                  </a:lnTo>
                  <a:lnTo>
                    <a:pt x="27" y="434"/>
                  </a:lnTo>
                  <a:lnTo>
                    <a:pt x="30" y="417"/>
                  </a:lnTo>
                  <a:lnTo>
                    <a:pt x="38" y="395"/>
                  </a:lnTo>
                  <a:lnTo>
                    <a:pt x="46" y="384"/>
                  </a:lnTo>
                  <a:lnTo>
                    <a:pt x="52" y="373"/>
                  </a:lnTo>
                  <a:lnTo>
                    <a:pt x="52" y="370"/>
                  </a:lnTo>
                  <a:lnTo>
                    <a:pt x="55" y="370"/>
                  </a:lnTo>
                  <a:lnTo>
                    <a:pt x="60" y="365"/>
                  </a:lnTo>
                  <a:lnTo>
                    <a:pt x="60" y="357"/>
                  </a:lnTo>
                  <a:lnTo>
                    <a:pt x="60" y="348"/>
                  </a:lnTo>
                  <a:lnTo>
                    <a:pt x="60" y="343"/>
                  </a:lnTo>
                  <a:lnTo>
                    <a:pt x="60" y="340"/>
                  </a:lnTo>
                  <a:lnTo>
                    <a:pt x="55" y="340"/>
                  </a:lnTo>
                  <a:lnTo>
                    <a:pt x="55" y="329"/>
                  </a:lnTo>
                  <a:lnTo>
                    <a:pt x="60" y="321"/>
                  </a:lnTo>
                  <a:lnTo>
                    <a:pt x="60" y="318"/>
                  </a:lnTo>
                  <a:lnTo>
                    <a:pt x="63" y="313"/>
                  </a:lnTo>
                  <a:lnTo>
                    <a:pt x="74" y="310"/>
                  </a:lnTo>
                  <a:lnTo>
                    <a:pt x="74" y="302"/>
                  </a:lnTo>
                  <a:lnTo>
                    <a:pt x="79" y="302"/>
                  </a:lnTo>
                  <a:lnTo>
                    <a:pt x="85" y="302"/>
                  </a:lnTo>
                  <a:lnTo>
                    <a:pt x="87" y="296"/>
                  </a:lnTo>
                  <a:lnTo>
                    <a:pt x="90" y="294"/>
                  </a:lnTo>
                  <a:lnTo>
                    <a:pt x="101" y="291"/>
                  </a:lnTo>
                  <a:lnTo>
                    <a:pt x="112" y="291"/>
                  </a:lnTo>
                  <a:lnTo>
                    <a:pt x="118" y="285"/>
                  </a:lnTo>
                  <a:lnTo>
                    <a:pt x="129" y="280"/>
                  </a:lnTo>
                  <a:lnTo>
                    <a:pt x="129" y="258"/>
                  </a:lnTo>
                  <a:lnTo>
                    <a:pt x="129" y="233"/>
                  </a:lnTo>
                  <a:lnTo>
                    <a:pt x="126" y="228"/>
                  </a:lnTo>
                  <a:lnTo>
                    <a:pt x="118" y="225"/>
                  </a:lnTo>
                  <a:lnTo>
                    <a:pt x="118" y="222"/>
                  </a:lnTo>
                  <a:lnTo>
                    <a:pt x="118" y="217"/>
                  </a:lnTo>
                  <a:lnTo>
                    <a:pt x="115" y="214"/>
                  </a:lnTo>
                  <a:lnTo>
                    <a:pt x="109" y="208"/>
                  </a:lnTo>
                  <a:lnTo>
                    <a:pt x="107" y="208"/>
                  </a:lnTo>
                  <a:lnTo>
                    <a:pt x="101" y="208"/>
                  </a:lnTo>
                  <a:lnTo>
                    <a:pt x="93" y="203"/>
                  </a:lnTo>
                  <a:lnTo>
                    <a:pt x="87" y="195"/>
                  </a:lnTo>
                  <a:lnTo>
                    <a:pt x="85" y="189"/>
                  </a:lnTo>
                  <a:lnTo>
                    <a:pt x="82" y="184"/>
                  </a:lnTo>
                  <a:lnTo>
                    <a:pt x="74" y="181"/>
                  </a:lnTo>
                  <a:lnTo>
                    <a:pt x="68" y="173"/>
                  </a:lnTo>
                  <a:lnTo>
                    <a:pt x="68" y="170"/>
                  </a:lnTo>
                  <a:lnTo>
                    <a:pt x="68" y="165"/>
                  </a:lnTo>
                  <a:lnTo>
                    <a:pt x="74" y="162"/>
                  </a:lnTo>
                  <a:lnTo>
                    <a:pt x="74" y="156"/>
                  </a:lnTo>
                  <a:lnTo>
                    <a:pt x="74" y="145"/>
                  </a:lnTo>
                  <a:lnTo>
                    <a:pt x="60" y="137"/>
                  </a:lnTo>
                  <a:lnTo>
                    <a:pt x="52" y="126"/>
                  </a:lnTo>
                  <a:lnTo>
                    <a:pt x="46" y="126"/>
                  </a:lnTo>
                  <a:lnTo>
                    <a:pt x="38" y="126"/>
                  </a:lnTo>
                  <a:lnTo>
                    <a:pt x="35" y="123"/>
                  </a:lnTo>
                  <a:lnTo>
                    <a:pt x="35" y="121"/>
                  </a:lnTo>
                  <a:lnTo>
                    <a:pt x="27" y="121"/>
                  </a:lnTo>
                  <a:lnTo>
                    <a:pt x="16" y="118"/>
                  </a:lnTo>
                  <a:lnTo>
                    <a:pt x="11" y="112"/>
                  </a:lnTo>
                  <a:lnTo>
                    <a:pt x="8" y="104"/>
                  </a:lnTo>
                  <a:lnTo>
                    <a:pt x="2" y="88"/>
                  </a:lnTo>
                  <a:lnTo>
                    <a:pt x="2" y="71"/>
                  </a:lnTo>
                  <a:lnTo>
                    <a:pt x="2" y="66"/>
                  </a:lnTo>
                  <a:lnTo>
                    <a:pt x="0" y="57"/>
                  </a:lnTo>
                  <a:lnTo>
                    <a:pt x="0" y="52"/>
                  </a:lnTo>
                  <a:lnTo>
                    <a:pt x="0" y="47"/>
                  </a:lnTo>
                  <a:lnTo>
                    <a:pt x="2" y="44"/>
                  </a:lnTo>
                  <a:lnTo>
                    <a:pt x="2" y="44"/>
                  </a:lnTo>
                  <a:lnTo>
                    <a:pt x="13" y="44"/>
                  </a:lnTo>
                  <a:lnTo>
                    <a:pt x="19" y="41"/>
                  </a:lnTo>
                  <a:lnTo>
                    <a:pt x="30" y="38"/>
                  </a:lnTo>
                  <a:lnTo>
                    <a:pt x="35" y="33"/>
                  </a:lnTo>
                  <a:lnTo>
                    <a:pt x="52" y="25"/>
                  </a:lnTo>
                  <a:lnTo>
                    <a:pt x="66" y="14"/>
                  </a:lnTo>
                  <a:lnTo>
                    <a:pt x="74" y="14"/>
                  </a:lnTo>
                  <a:lnTo>
                    <a:pt x="79" y="14"/>
                  </a:lnTo>
                  <a:lnTo>
                    <a:pt x="82" y="19"/>
                  </a:lnTo>
                  <a:lnTo>
                    <a:pt x="85" y="19"/>
                  </a:lnTo>
                  <a:lnTo>
                    <a:pt x="90" y="22"/>
                  </a:lnTo>
                  <a:lnTo>
                    <a:pt x="101" y="22"/>
                  </a:lnTo>
                  <a:lnTo>
                    <a:pt x="118" y="22"/>
                  </a:lnTo>
                  <a:lnTo>
                    <a:pt x="123" y="19"/>
                  </a:lnTo>
                  <a:lnTo>
                    <a:pt x="126" y="19"/>
                  </a:lnTo>
                  <a:lnTo>
                    <a:pt x="126" y="14"/>
                  </a:lnTo>
                  <a:lnTo>
                    <a:pt x="134" y="8"/>
                  </a:lnTo>
                  <a:lnTo>
                    <a:pt x="137" y="3"/>
                  </a:lnTo>
                  <a:lnTo>
                    <a:pt x="140" y="0"/>
                  </a:lnTo>
                  <a:lnTo>
                    <a:pt x="142" y="0"/>
                  </a:lnTo>
                  <a:lnTo>
                    <a:pt x="142" y="0"/>
                  </a:lnTo>
                  <a:lnTo>
                    <a:pt x="145" y="3"/>
                  </a:lnTo>
                  <a:lnTo>
                    <a:pt x="148" y="14"/>
                  </a:lnTo>
                  <a:lnTo>
                    <a:pt x="153" y="19"/>
                  </a:lnTo>
                  <a:lnTo>
                    <a:pt x="164" y="25"/>
                  </a:lnTo>
                  <a:lnTo>
                    <a:pt x="175" y="27"/>
                  </a:lnTo>
                  <a:lnTo>
                    <a:pt x="189" y="30"/>
                  </a:lnTo>
                  <a:lnTo>
                    <a:pt x="219" y="33"/>
                  </a:lnTo>
                  <a:lnTo>
                    <a:pt x="225" y="33"/>
                  </a:lnTo>
                  <a:lnTo>
                    <a:pt x="233" y="44"/>
                  </a:lnTo>
                  <a:lnTo>
                    <a:pt x="238" y="55"/>
                  </a:lnTo>
                  <a:lnTo>
                    <a:pt x="252" y="57"/>
                  </a:lnTo>
                  <a:lnTo>
                    <a:pt x="260" y="68"/>
                  </a:lnTo>
                  <a:lnTo>
                    <a:pt x="271" y="68"/>
                  </a:lnTo>
                  <a:lnTo>
                    <a:pt x="293" y="68"/>
                  </a:lnTo>
                  <a:lnTo>
                    <a:pt x="299" y="68"/>
                  </a:lnTo>
                  <a:lnTo>
                    <a:pt x="301" y="68"/>
                  </a:lnTo>
                  <a:lnTo>
                    <a:pt x="307" y="68"/>
                  </a:lnTo>
                  <a:lnTo>
                    <a:pt x="321" y="71"/>
                  </a:lnTo>
                  <a:lnTo>
                    <a:pt x="334" y="77"/>
                  </a:lnTo>
                  <a:lnTo>
                    <a:pt x="376" y="74"/>
                  </a:lnTo>
                  <a:lnTo>
                    <a:pt x="384" y="77"/>
                  </a:lnTo>
                  <a:lnTo>
                    <a:pt x="384" y="79"/>
                  </a:lnTo>
                  <a:lnTo>
                    <a:pt x="386" y="85"/>
                  </a:lnTo>
                  <a:lnTo>
                    <a:pt x="381" y="90"/>
                  </a:lnTo>
                  <a:lnTo>
                    <a:pt x="376" y="99"/>
                  </a:lnTo>
                  <a:lnTo>
                    <a:pt x="376" y="99"/>
                  </a:lnTo>
                  <a:lnTo>
                    <a:pt x="373" y="99"/>
                  </a:lnTo>
                  <a:lnTo>
                    <a:pt x="373" y="104"/>
                  </a:lnTo>
                  <a:lnTo>
                    <a:pt x="370" y="107"/>
                  </a:lnTo>
                  <a:lnTo>
                    <a:pt x="373" y="110"/>
                  </a:lnTo>
                  <a:lnTo>
                    <a:pt x="376" y="112"/>
                  </a:lnTo>
                  <a:lnTo>
                    <a:pt x="403" y="112"/>
                  </a:lnTo>
                  <a:lnTo>
                    <a:pt x="419" y="115"/>
                  </a:lnTo>
                  <a:lnTo>
                    <a:pt x="425" y="115"/>
                  </a:lnTo>
                  <a:lnTo>
                    <a:pt x="430" y="118"/>
                  </a:lnTo>
                  <a:lnTo>
                    <a:pt x="455" y="121"/>
                  </a:lnTo>
                  <a:lnTo>
                    <a:pt x="482" y="121"/>
                  </a:lnTo>
                  <a:lnTo>
                    <a:pt x="491" y="126"/>
                  </a:lnTo>
                  <a:lnTo>
                    <a:pt x="502" y="132"/>
                  </a:lnTo>
                  <a:lnTo>
                    <a:pt x="510" y="134"/>
                  </a:lnTo>
                  <a:lnTo>
                    <a:pt x="513" y="134"/>
                  </a:lnTo>
                  <a:lnTo>
                    <a:pt x="515" y="134"/>
                  </a:lnTo>
                  <a:lnTo>
                    <a:pt x="518" y="134"/>
                  </a:lnTo>
                  <a:lnTo>
                    <a:pt x="526" y="132"/>
                  </a:lnTo>
                  <a:lnTo>
                    <a:pt x="543" y="129"/>
                  </a:lnTo>
                  <a:lnTo>
                    <a:pt x="554" y="129"/>
                  </a:lnTo>
                  <a:lnTo>
                    <a:pt x="559" y="134"/>
                  </a:lnTo>
                  <a:lnTo>
                    <a:pt x="565" y="140"/>
                  </a:lnTo>
                  <a:lnTo>
                    <a:pt x="565" y="145"/>
                  </a:lnTo>
                  <a:lnTo>
                    <a:pt x="568" y="151"/>
                  </a:lnTo>
                  <a:lnTo>
                    <a:pt x="570" y="151"/>
                  </a:lnTo>
                  <a:lnTo>
                    <a:pt x="573" y="156"/>
                  </a:lnTo>
                  <a:lnTo>
                    <a:pt x="589" y="162"/>
                  </a:lnTo>
                  <a:lnTo>
                    <a:pt x="606" y="173"/>
                  </a:lnTo>
                  <a:lnTo>
                    <a:pt x="614" y="181"/>
                  </a:lnTo>
                  <a:lnTo>
                    <a:pt x="622" y="189"/>
                  </a:lnTo>
                  <a:lnTo>
                    <a:pt x="636" y="192"/>
                  </a:lnTo>
                  <a:lnTo>
                    <a:pt x="647" y="195"/>
                  </a:lnTo>
                  <a:lnTo>
                    <a:pt x="653" y="203"/>
                  </a:lnTo>
                  <a:lnTo>
                    <a:pt x="658" y="208"/>
                  </a:lnTo>
                  <a:lnTo>
                    <a:pt x="658" y="211"/>
                  </a:lnTo>
                  <a:lnTo>
                    <a:pt x="661" y="211"/>
                  </a:lnTo>
                  <a:lnTo>
                    <a:pt x="666" y="230"/>
                  </a:lnTo>
                  <a:lnTo>
                    <a:pt x="666" y="233"/>
                  </a:lnTo>
                  <a:lnTo>
                    <a:pt x="666" y="244"/>
                  </a:lnTo>
                  <a:lnTo>
                    <a:pt x="666" y="250"/>
                  </a:lnTo>
                  <a:lnTo>
                    <a:pt x="661" y="261"/>
                  </a:lnTo>
                  <a:lnTo>
                    <a:pt x="653" y="263"/>
                  </a:lnTo>
                  <a:lnTo>
                    <a:pt x="636" y="288"/>
                  </a:lnTo>
                  <a:lnTo>
                    <a:pt x="628" y="294"/>
                  </a:lnTo>
                  <a:lnTo>
                    <a:pt x="628" y="296"/>
                  </a:lnTo>
                  <a:lnTo>
                    <a:pt x="625" y="302"/>
                  </a:lnTo>
                  <a:lnTo>
                    <a:pt x="625" y="302"/>
                  </a:lnTo>
                  <a:lnTo>
                    <a:pt x="625" y="302"/>
                  </a:lnTo>
                  <a:lnTo>
                    <a:pt x="625" y="313"/>
                  </a:lnTo>
                  <a:lnTo>
                    <a:pt x="622" y="321"/>
                  </a:lnTo>
                  <a:lnTo>
                    <a:pt x="617" y="321"/>
                  </a:lnTo>
                  <a:lnTo>
                    <a:pt x="617" y="324"/>
                  </a:lnTo>
                  <a:lnTo>
                    <a:pt x="606" y="326"/>
                  </a:lnTo>
                  <a:lnTo>
                    <a:pt x="589" y="332"/>
                  </a:lnTo>
                  <a:lnTo>
                    <a:pt x="581" y="343"/>
                  </a:lnTo>
                  <a:lnTo>
                    <a:pt x="573" y="354"/>
                  </a:lnTo>
                  <a:lnTo>
                    <a:pt x="559" y="376"/>
                  </a:lnTo>
                  <a:lnTo>
                    <a:pt x="551" y="390"/>
                  </a:lnTo>
                  <a:lnTo>
                    <a:pt x="543" y="401"/>
                  </a:lnTo>
                  <a:lnTo>
                    <a:pt x="537" y="406"/>
                  </a:lnTo>
                  <a:lnTo>
                    <a:pt x="529" y="417"/>
                  </a:lnTo>
                  <a:lnTo>
                    <a:pt x="521" y="420"/>
                  </a:lnTo>
                  <a:lnTo>
                    <a:pt x="518" y="425"/>
                  </a:lnTo>
                  <a:lnTo>
                    <a:pt x="518" y="425"/>
                  </a:lnTo>
                  <a:lnTo>
                    <a:pt x="513" y="434"/>
                  </a:lnTo>
                  <a:lnTo>
                    <a:pt x="507" y="436"/>
                  </a:lnTo>
                  <a:lnTo>
                    <a:pt x="504" y="442"/>
                  </a:lnTo>
                  <a:lnTo>
                    <a:pt x="504" y="445"/>
                  </a:lnTo>
                  <a:lnTo>
                    <a:pt x="502" y="447"/>
                  </a:lnTo>
                  <a:lnTo>
                    <a:pt x="496" y="447"/>
                  </a:lnTo>
                  <a:lnTo>
                    <a:pt x="491" y="450"/>
                  </a:lnTo>
                  <a:lnTo>
                    <a:pt x="488" y="455"/>
                  </a:lnTo>
                  <a:lnTo>
                    <a:pt x="485" y="469"/>
                  </a:lnTo>
                  <a:lnTo>
                    <a:pt x="482" y="477"/>
                  </a:lnTo>
                  <a:lnTo>
                    <a:pt x="482" y="480"/>
                  </a:lnTo>
                  <a:lnTo>
                    <a:pt x="482" y="488"/>
                  </a:lnTo>
                  <a:lnTo>
                    <a:pt x="482" y="491"/>
                  </a:lnTo>
                  <a:lnTo>
                    <a:pt x="485" y="494"/>
                  </a:lnTo>
                  <a:lnTo>
                    <a:pt x="485" y="502"/>
                  </a:lnTo>
                  <a:lnTo>
                    <a:pt x="485" y="508"/>
                  </a:lnTo>
                  <a:lnTo>
                    <a:pt x="469" y="519"/>
                  </a:lnTo>
                  <a:lnTo>
                    <a:pt x="452" y="527"/>
                  </a:lnTo>
                  <a:lnTo>
                    <a:pt x="450" y="532"/>
                  </a:lnTo>
                  <a:lnTo>
                    <a:pt x="447" y="541"/>
                  </a:lnTo>
                  <a:lnTo>
                    <a:pt x="447" y="541"/>
                  </a:lnTo>
                  <a:lnTo>
                    <a:pt x="439" y="541"/>
                  </a:lnTo>
                  <a:lnTo>
                    <a:pt x="433" y="554"/>
                  </a:lnTo>
                  <a:lnTo>
                    <a:pt x="430" y="565"/>
                  </a:lnTo>
                  <a:lnTo>
                    <a:pt x="428" y="565"/>
                  </a:lnTo>
                  <a:lnTo>
                    <a:pt x="428" y="590"/>
                  </a:lnTo>
                  <a:lnTo>
                    <a:pt x="428" y="617"/>
                  </a:lnTo>
                  <a:lnTo>
                    <a:pt x="419" y="626"/>
                  </a:lnTo>
                  <a:lnTo>
                    <a:pt x="419" y="639"/>
                  </a:lnTo>
                  <a:lnTo>
                    <a:pt x="417" y="639"/>
                  </a:lnTo>
                  <a:lnTo>
                    <a:pt x="411" y="642"/>
                  </a:lnTo>
                  <a:lnTo>
                    <a:pt x="403" y="645"/>
                  </a:lnTo>
                  <a:lnTo>
                    <a:pt x="389" y="645"/>
                  </a:lnTo>
                  <a:lnTo>
                    <a:pt x="384" y="648"/>
                  </a:lnTo>
                  <a:lnTo>
                    <a:pt x="378" y="650"/>
                  </a:lnTo>
                  <a:lnTo>
                    <a:pt x="378" y="650"/>
                  </a:lnTo>
                  <a:lnTo>
                    <a:pt x="376" y="653"/>
                  </a:lnTo>
                  <a:lnTo>
                    <a:pt x="373" y="653"/>
                  </a:lnTo>
                  <a:lnTo>
                    <a:pt x="367" y="653"/>
                  </a:lnTo>
                  <a:close/>
                </a:path>
              </a:pathLst>
            </a:custGeom>
            <a:solidFill>
              <a:srgbClr val="92D050"/>
            </a:solidFill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91436" tIns="45718" rIns="91436" bIns="45718"/>
            <a:lstStyle/>
            <a:p>
              <a:pPr>
                <a:defRPr/>
              </a:pPr>
              <a:endParaRPr lang="ru-RU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0" name="Freeform 23">
              <a:hlinkClick r:id="" action="ppaction://noaction"/>
            </p:cNvPr>
            <p:cNvSpPr>
              <a:spLocks/>
            </p:cNvSpPr>
            <p:nvPr/>
          </p:nvSpPr>
          <p:spPr bwMode="auto">
            <a:xfrm>
              <a:off x="6335982" y="4976051"/>
              <a:ext cx="726741" cy="1079057"/>
            </a:xfrm>
            <a:custGeom>
              <a:avLst/>
              <a:gdLst/>
              <a:ahLst/>
              <a:cxnLst>
                <a:cxn ang="0">
                  <a:pos x="351" y="618"/>
                </a:cxn>
                <a:cxn ang="0">
                  <a:pos x="310" y="620"/>
                </a:cxn>
                <a:cxn ang="0">
                  <a:pos x="286" y="601"/>
                </a:cxn>
                <a:cxn ang="0">
                  <a:pos x="244" y="585"/>
                </a:cxn>
                <a:cxn ang="0">
                  <a:pos x="184" y="560"/>
                </a:cxn>
                <a:cxn ang="0">
                  <a:pos x="146" y="576"/>
                </a:cxn>
                <a:cxn ang="0">
                  <a:pos x="99" y="546"/>
                </a:cxn>
                <a:cxn ang="0">
                  <a:pos x="61" y="560"/>
                </a:cxn>
                <a:cxn ang="0">
                  <a:pos x="47" y="532"/>
                </a:cxn>
                <a:cxn ang="0">
                  <a:pos x="41" y="511"/>
                </a:cxn>
                <a:cxn ang="0">
                  <a:pos x="80" y="497"/>
                </a:cxn>
                <a:cxn ang="0">
                  <a:pos x="118" y="467"/>
                </a:cxn>
                <a:cxn ang="0">
                  <a:pos x="137" y="428"/>
                </a:cxn>
                <a:cxn ang="0">
                  <a:pos x="126" y="390"/>
                </a:cxn>
                <a:cxn ang="0">
                  <a:pos x="135" y="357"/>
                </a:cxn>
                <a:cxn ang="0">
                  <a:pos x="184" y="327"/>
                </a:cxn>
                <a:cxn ang="0">
                  <a:pos x="173" y="305"/>
                </a:cxn>
                <a:cxn ang="0">
                  <a:pos x="146" y="277"/>
                </a:cxn>
                <a:cxn ang="0">
                  <a:pos x="135" y="255"/>
                </a:cxn>
                <a:cxn ang="0">
                  <a:pos x="94" y="209"/>
                </a:cxn>
                <a:cxn ang="0">
                  <a:pos x="52" y="176"/>
                </a:cxn>
                <a:cxn ang="0">
                  <a:pos x="17" y="151"/>
                </a:cxn>
                <a:cxn ang="0">
                  <a:pos x="0" y="96"/>
                </a:cxn>
                <a:cxn ang="0">
                  <a:pos x="30" y="60"/>
                </a:cxn>
                <a:cxn ang="0">
                  <a:pos x="61" y="47"/>
                </a:cxn>
                <a:cxn ang="0">
                  <a:pos x="96" y="3"/>
                </a:cxn>
                <a:cxn ang="0">
                  <a:pos x="143" y="27"/>
                </a:cxn>
                <a:cxn ang="0">
                  <a:pos x="146" y="93"/>
                </a:cxn>
                <a:cxn ang="0">
                  <a:pos x="151" y="143"/>
                </a:cxn>
                <a:cxn ang="0">
                  <a:pos x="179" y="198"/>
                </a:cxn>
                <a:cxn ang="0">
                  <a:pos x="264" y="187"/>
                </a:cxn>
                <a:cxn ang="0">
                  <a:pos x="283" y="134"/>
                </a:cxn>
                <a:cxn ang="0">
                  <a:pos x="313" y="118"/>
                </a:cxn>
                <a:cxn ang="0">
                  <a:pos x="343" y="88"/>
                </a:cxn>
                <a:cxn ang="0">
                  <a:pos x="376" y="102"/>
                </a:cxn>
                <a:cxn ang="0">
                  <a:pos x="436" y="93"/>
                </a:cxn>
                <a:cxn ang="0">
                  <a:pos x="500" y="82"/>
                </a:cxn>
                <a:cxn ang="0">
                  <a:pos x="508" y="113"/>
                </a:cxn>
                <a:cxn ang="0">
                  <a:pos x="447" y="134"/>
                </a:cxn>
                <a:cxn ang="0">
                  <a:pos x="480" y="173"/>
                </a:cxn>
                <a:cxn ang="0">
                  <a:pos x="475" y="211"/>
                </a:cxn>
                <a:cxn ang="0">
                  <a:pos x="508" y="244"/>
                </a:cxn>
                <a:cxn ang="0">
                  <a:pos x="519" y="288"/>
                </a:cxn>
                <a:cxn ang="0">
                  <a:pos x="458" y="335"/>
                </a:cxn>
                <a:cxn ang="0">
                  <a:pos x="456" y="368"/>
                </a:cxn>
                <a:cxn ang="0">
                  <a:pos x="472" y="423"/>
                </a:cxn>
                <a:cxn ang="0">
                  <a:pos x="502" y="469"/>
                </a:cxn>
                <a:cxn ang="0">
                  <a:pos x="508" y="505"/>
                </a:cxn>
                <a:cxn ang="0">
                  <a:pos x="508" y="535"/>
                </a:cxn>
                <a:cxn ang="0">
                  <a:pos x="530" y="557"/>
                </a:cxn>
                <a:cxn ang="0">
                  <a:pos x="524" y="626"/>
                </a:cxn>
                <a:cxn ang="0">
                  <a:pos x="494" y="579"/>
                </a:cxn>
                <a:cxn ang="0">
                  <a:pos x="458" y="576"/>
                </a:cxn>
                <a:cxn ang="0">
                  <a:pos x="439" y="626"/>
                </a:cxn>
                <a:cxn ang="0">
                  <a:pos x="423" y="659"/>
                </a:cxn>
                <a:cxn ang="0">
                  <a:pos x="368" y="681"/>
                </a:cxn>
              </a:cxnLst>
              <a:rect l="0" t="0" r="r" b="b"/>
              <a:pathLst>
                <a:path w="535" h="683">
                  <a:moveTo>
                    <a:pt x="349" y="683"/>
                  </a:moveTo>
                  <a:lnTo>
                    <a:pt x="351" y="670"/>
                  </a:lnTo>
                  <a:lnTo>
                    <a:pt x="354" y="659"/>
                  </a:lnTo>
                  <a:lnTo>
                    <a:pt x="354" y="640"/>
                  </a:lnTo>
                  <a:lnTo>
                    <a:pt x="354" y="620"/>
                  </a:lnTo>
                  <a:lnTo>
                    <a:pt x="351" y="618"/>
                  </a:lnTo>
                  <a:lnTo>
                    <a:pt x="343" y="612"/>
                  </a:lnTo>
                  <a:lnTo>
                    <a:pt x="335" y="612"/>
                  </a:lnTo>
                  <a:lnTo>
                    <a:pt x="329" y="612"/>
                  </a:lnTo>
                  <a:lnTo>
                    <a:pt x="324" y="615"/>
                  </a:lnTo>
                  <a:lnTo>
                    <a:pt x="318" y="618"/>
                  </a:lnTo>
                  <a:lnTo>
                    <a:pt x="310" y="620"/>
                  </a:lnTo>
                  <a:lnTo>
                    <a:pt x="299" y="631"/>
                  </a:lnTo>
                  <a:lnTo>
                    <a:pt x="297" y="631"/>
                  </a:lnTo>
                  <a:lnTo>
                    <a:pt x="291" y="629"/>
                  </a:lnTo>
                  <a:lnTo>
                    <a:pt x="291" y="615"/>
                  </a:lnTo>
                  <a:lnTo>
                    <a:pt x="291" y="607"/>
                  </a:lnTo>
                  <a:lnTo>
                    <a:pt x="286" y="601"/>
                  </a:lnTo>
                  <a:lnTo>
                    <a:pt x="286" y="601"/>
                  </a:lnTo>
                  <a:lnTo>
                    <a:pt x="283" y="598"/>
                  </a:lnTo>
                  <a:lnTo>
                    <a:pt x="275" y="598"/>
                  </a:lnTo>
                  <a:lnTo>
                    <a:pt x="269" y="596"/>
                  </a:lnTo>
                  <a:lnTo>
                    <a:pt x="255" y="587"/>
                  </a:lnTo>
                  <a:lnTo>
                    <a:pt x="244" y="585"/>
                  </a:lnTo>
                  <a:lnTo>
                    <a:pt x="228" y="579"/>
                  </a:lnTo>
                  <a:lnTo>
                    <a:pt x="217" y="571"/>
                  </a:lnTo>
                  <a:lnTo>
                    <a:pt x="209" y="565"/>
                  </a:lnTo>
                  <a:lnTo>
                    <a:pt x="198" y="560"/>
                  </a:lnTo>
                  <a:lnTo>
                    <a:pt x="192" y="560"/>
                  </a:lnTo>
                  <a:lnTo>
                    <a:pt x="184" y="560"/>
                  </a:lnTo>
                  <a:lnTo>
                    <a:pt x="179" y="560"/>
                  </a:lnTo>
                  <a:lnTo>
                    <a:pt x="173" y="565"/>
                  </a:lnTo>
                  <a:lnTo>
                    <a:pt x="168" y="568"/>
                  </a:lnTo>
                  <a:lnTo>
                    <a:pt x="159" y="571"/>
                  </a:lnTo>
                  <a:lnTo>
                    <a:pt x="146" y="576"/>
                  </a:lnTo>
                  <a:lnTo>
                    <a:pt x="146" y="576"/>
                  </a:lnTo>
                  <a:lnTo>
                    <a:pt x="140" y="576"/>
                  </a:lnTo>
                  <a:lnTo>
                    <a:pt x="129" y="568"/>
                  </a:lnTo>
                  <a:lnTo>
                    <a:pt x="121" y="557"/>
                  </a:lnTo>
                  <a:lnTo>
                    <a:pt x="118" y="552"/>
                  </a:lnTo>
                  <a:lnTo>
                    <a:pt x="110" y="546"/>
                  </a:lnTo>
                  <a:lnTo>
                    <a:pt x="99" y="546"/>
                  </a:lnTo>
                  <a:lnTo>
                    <a:pt x="99" y="546"/>
                  </a:lnTo>
                  <a:lnTo>
                    <a:pt x="96" y="549"/>
                  </a:lnTo>
                  <a:lnTo>
                    <a:pt x="96" y="554"/>
                  </a:lnTo>
                  <a:lnTo>
                    <a:pt x="77" y="557"/>
                  </a:lnTo>
                  <a:lnTo>
                    <a:pt x="69" y="560"/>
                  </a:lnTo>
                  <a:lnTo>
                    <a:pt x="61" y="560"/>
                  </a:lnTo>
                  <a:lnTo>
                    <a:pt x="58" y="565"/>
                  </a:lnTo>
                  <a:lnTo>
                    <a:pt x="55" y="557"/>
                  </a:lnTo>
                  <a:lnTo>
                    <a:pt x="55" y="552"/>
                  </a:lnTo>
                  <a:lnTo>
                    <a:pt x="52" y="546"/>
                  </a:lnTo>
                  <a:lnTo>
                    <a:pt x="47" y="535"/>
                  </a:lnTo>
                  <a:lnTo>
                    <a:pt x="47" y="532"/>
                  </a:lnTo>
                  <a:lnTo>
                    <a:pt x="47" y="527"/>
                  </a:lnTo>
                  <a:lnTo>
                    <a:pt x="44" y="527"/>
                  </a:lnTo>
                  <a:lnTo>
                    <a:pt x="41" y="527"/>
                  </a:lnTo>
                  <a:lnTo>
                    <a:pt x="41" y="521"/>
                  </a:lnTo>
                  <a:lnTo>
                    <a:pt x="41" y="513"/>
                  </a:lnTo>
                  <a:lnTo>
                    <a:pt x="41" y="511"/>
                  </a:lnTo>
                  <a:lnTo>
                    <a:pt x="44" y="508"/>
                  </a:lnTo>
                  <a:lnTo>
                    <a:pt x="55" y="508"/>
                  </a:lnTo>
                  <a:lnTo>
                    <a:pt x="61" y="502"/>
                  </a:lnTo>
                  <a:lnTo>
                    <a:pt x="72" y="502"/>
                  </a:lnTo>
                  <a:lnTo>
                    <a:pt x="77" y="500"/>
                  </a:lnTo>
                  <a:lnTo>
                    <a:pt x="80" y="497"/>
                  </a:lnTo>
                  <a:lnTo>
                    <a:pt x="88" y="497"/>
                  </a:lnTo>
                  <a:lnTo>
                    <a:pt x="96" y="486"/>
                  </a:lnTo>
                  <a:lnTo>
                    <a:pt x="102" y="480"/>
                  </a:lnTo>
                  <a:lnTo>
                    <a:pt x="105" y="478"/>
                  </a:lnTo>
                  <a:lnTo>
                    <a:pt x="110" y="478"/>
                  </a:lnTo>
                  <a:lnTo>
                    <a:pt x="118" y="467"/>
                  </a:lnTo>
                  <a:lnTo>
                    <a:pt x="118" y="461"/>
                  </a:lnTo>
                  <a:lnTo>
                    <a:pt x="121" y="456"/>
                  </a:lnTo>
                  <a:lnTo>
                    <a:pt x="124" y="447"/>
                  </a:lnTo>
                  <a:lnTo>
                    <a:pt x="129" y="447"/>
                  </a:lnTo>
                  <a:lnTo>
                    <a:pt x="135" y="442"/>
                  </a:lnTo>
                  <a:lnTo>
                    <a:pt x="137" y="428"/>
                  </a:lnTo>
                  <a:lnTo>
                    <a:pt x="143" y="423"/>
                  </a:lnTo>
                  <a:lnTo>
                    <a:pt x="143" y="414"/>
                  </a:lnTo>
                  <a:lnTo>
                    <a:pt x="140" y="403"/>
                  </a:lnTo>
                  <a:lnTo>
                    <a:pt x="140" y="398"/>
                  </a:lnTo>
                  <a:lnTo>
                    <a:pt x="137" y="395"/>
                  </a:lnTo>
                  <a:lnTo>
                    <a:pt x="126" y="390"/>
                  </a:lnTo>
                  <a:lnTo>
                    <a:pt x="118" y="384"/>
                  </a:lnTo>
                  <a:lnTo>
                    <a:pt x="118" y="376"/>
                  </a:lnTo>
                  <a:lnTo>
                    <a:pt x="118" y="371"/>
                  </a:lnTo>
                  <a:lnTo>
                    <a:pt x="124" y="368"/>
                  </a:lnTo>
                  <a:lnTo>
                    <a:pt x="132" y="357"/>
                  </a:lnTo>
                  <a:lnTo>
                    <a:pt x="135" y="357"/>
                  </a:lnTo>
                  <a:lnTo>
                    <a:pt x="140" y="357"/>
                  </a:lnTo>
                  <a:lnTo>
                    <a:pt x="157" y="335"/>
                  </a:lnTo>
                  <a:lnTo>
                    <a:pt x="162" y="327"/>
                  </a:lnTo>
                  <a:lnTo>
                    <a:pt x="173" y="327"/>
                  </a:lnTo>
                  <a:lnTo>
                    <a:pt x="184" y="327"/>
                  </a:lnTo>
                  <a:lnTo>
                    <a:pt x="184" y="327"/>
                  </a:lnTo>
                  <a:lnTo>
                    <a:pt x="187" y="324"/>
                  </a:lnTo>
                  <a:lnTo>
                    <a:pt x="187" y="321"/>
                  </a:lnTo>
                  <a:lnTo>
                    <a:pt x="187" y="316"/>
                  </a:lnTo>
                  <a:lnTo>
                    <a:pt x="184" y="316"/>
                  </a:lnTo>
                  <a:lnTo>
                    <a:pt x="184" y="313"/>
                  </a:lnTo>
                  <a:lnTo>
                    <a:pt x="173" y="305"/>
                  </a:lnTo>
                  <a:lnTo>
                    <a:pt x="168" y="302"/>
                  </a:lnTo>
                  <a:lnTo>
                    <a:pt x="159" y="296"/>
                  </a:lnTo>
                  <a:lnTo>
                    <a:pt x="159" y="296"/>
                  </a:lnTo>
                  <a:lnTo>
                    <a:pt x="154" y="291"/>
                  </a:lnTo>
                  <a:lnTo>
                    <a:pt x="151" y="283"/>
                  </a:lnTo>
                  <a:lnTo>
                    <a:pt x="146" y="277"/>
                  </a:lnTo>
                  <a:lnTo>
                    <a:pt x="146" y="272"/>
                  </a:lnTo>
                  <a:lnTo>
                    <a:pt x="146" y="266"/>
                  </a:lnTo>
                  <a:lnTo>
                    <a:pt x="143" y="263"/>
                  </a:lnTo>
                  <a:lnTo>
                    <a:pt x="143" y="261"/>
                  </a:lnTo>
                  <a:lnTo>
                    <a:pt x="143" y="258"/>
                  </a:lnTo>
                  <a:lnTo>
                    <a:pt x="135" y="255"/>
                  </a:lnTo>
                  <a:lnTo>
                    <a:pt x="126" y="255"/>
                  </a:lnTo>
                  <a:lnTo>
                    <a:pt x="118" y="253"/>
                  </a:lnTo>
                  <a:lnTo>
                    <a:pt x="110" y="247"/>
                  </a:lnTo>
                  <a:lnTo>
                    <a:pt x="102" y="233"/>
                  </a:lnTo>
                  <a:lnTo>
                    <a:pt x="96" y="217"/>
                  </a:lnTo>
                  <a:lnTo>
                    <a:pt x="94" y="209"/>
                  </a:lnTo>
                  <a:lnTo>
                    <a:pt x="94" y="198"/>
                  </a:lnTo>
                  <a:lnTo>
                    <a:pt x="88" y="178"/>
                  </a:lnTo>
                  <a:lnTo>
                    <a:pt x="80" y="173"/>
                  </a:lnTo>
                  <a:lnTo>
                    <a:pt x="69" y="173"/>
                  </a:lnTo>
                  <a:lnTo>
                    <a:pt x="58" y="173"/>
                  </a:lnTo>
                  <a:lnTo>
                    <a:pt x="52" y="176"/>
                  </a:lnTo>
                  <a:lnTo>
                    <a:pt x="44" y="176"/>
                  </a:lnTo>
                  <a:lnTo>
                    <a:pt x="41" y="176"/>
                  </a:lnTo>
                  <a:lnTo>
                    <a:pt x="39" y="176"/>
                  </a:lnTo>
                  <a:lnTo>
                    <a:pt x="28" y="173"/>
                  </a:lnTo>
                  <a:lnTo>
                    <a:pt x="19" y="167"/>
                  </a:lnTo>
                  <a:lnTo>
                    <a:pt x="17" y="151"/>
                  </a:lnTo>
                  <a:lnTo>
                    <a:pt x="14" y="134"/>
                  </a:lnTo>
                  <a:lnTo>
                    <a:pt x="6" y="115"/>
                  </a:lnTo>
                  <a:lnTo>
                    <a:pt x="3" y="102"/>
                  </a:lnTo>
                  <a:lnTo>
                    <a:pt x="3" y="102"/>
                  </a:lnTo>
                  <a:lnTo>
                    <a:pt x="0" y="102"/>
                  </a:lnTo>
                  <a:lnTo>
                    <a:pt x="0" y="96"/>
                  </a:lnTo>
                  <a:lnTo>
                    <a:pt x="0" y="91"/>
                  </a:lnTo>
                  <a:lnTo>
                    <a:pt x="6" y="82"/>
                  </a:lnTo>
                  <a:lnTo>
                    <a:pt x="11" y="80"/>
                  </a:lnTo>
                  <a:lnTo>
                    <a:pt x="14" y="71"/>
                  </a:lnTo>
                  <a:lnTo>
                    <a:pt x="17" y="60"/>
                  </a:lnTo>
                  <a:lnTo>
                    <a:pt x="30" y="60"/>
                  </a:lnTo>
                  <a:lnTo>
                    <a:pt x="41" y="55"/>
                  </a:lnTo>
                  <a:lnTo>
                    <a:pt x="47" y="52"/>
                  </a:lnTo>
                  <a:lnTo>
                    <a:pt x="50" y="49"/>
                  </a:lnTo>
                  <a:lnTo>
                    <a:pt x="55" y="49"/>
                  </a:lnTo>
                  <a:lnTo>
                    <a:pt x="61" y="49"/>
                  </a:lnTo>
                  <a:lnTo>
                    <a:pt x="61" y="47"/>
                  </a:lnTo>
                  <a:lnTo>
                    <a:pt x="69" y="38"/>
                  </a:lnTo>
                  <a:lnTo>
                    <a:pt x="72" y="27"/>
                  </a:lnTo>
                  <a:lnTo>
                    <a:pt x="72" y="14"/>
                  </a:lnTo>
                  <a:lnTo>
                    <a:pt x="77" y="11"/>
                  </a:lnTo>
                  <a:lnTo>
                    <a:pt x="77" y="8"/>
                  </a:lnTo>
                  <a:lnTo>
                    <a:pt x="96" y="3"/>
                  </a:lnTo>
                  <a:lnTo>
                    <a:pt x="110" y="0"/>
                  </a:lnTo>
                  <a:lnTo>
                    <a:pt x="118" y="0"/>
                  </a:lnTo>
                  <a:lnTo>
                    <a:pt x="124" y="0"/>
                  </a:lnTo>
                  <a:lnTo>
                    <a:pt x="126" y="8"/>
                  </a:lnTo>
                  <a:lnTo>
                    <a:pt x="132" y="14"/>
                  </a:lnTo>
                  <a:lnTo>
                    <a:pt x="143" y="27"/>
                  </a:lnTo>
                  <a:lnTo>
                    <a:pt x="157" y="36"/>
                  </a:lnTo>
                  <a:lnTo>
                    <a:pt x="157" y="60"/>
                  </a:lnTo>
                  <a:lnTo>
                    <a:pt x="154" y="82"/>
                  </a:lnTo>
                  <a:lnTo>
                    <a:pt x="151" y="82"/>
                  </a:lnTo>
                  <a:lnTo>
                    <a:pt x="146" y="88"/>
                  </a:lnTo>
                  <a:lnTo>
                    <a:pt x="146" y="93"/>
                  </a:lnTo>
                  <a:lnTo>
                    <a:pt x="146" y="96"/>
                  </a:lnTo>
                  <a:lnTo>
                    <a:pt x="146" y="102"/>
                  </a:lnTo>
                  <a:lnTo>
                    <a:pt x="146" y="110"/>
                  </a:lnTo>
                  <a:lnTo>
                    <a:pt x="146" y="123"/>
                  </a:lnTo>
                  <a:lnTo>
                    <a:pt x="146" y="134"/>
                  </a:lnTo>
                  <a:lnTo>
                    <a:pt x="151" y="143"/>
                  </a:lnTo>
                  <a:lnTo>
                    <a:pt x="154" y="156"/>
                  </a:lnTo>
                  <a:lnTo>
                    <a:pt x="157" y="159"/>
                  </a:lnTo>
                  <a:lnTo>
                    <a:pt x="159" y="167"/>
                  </a:lnTo>
                  <a:lnTo>
                    <a:pt x="159" y="176"/>
                  </a:lnTo>
                  <a:lnTo>
                    <a:pt x="173" y="195"/>
                  </a:lnTo>
                  <a:lnTo>
                    <a:pt x="179" y="198"/>
                  </a:lnTo>
                  <a:lnTo>
                    <a:pt x="181" y="203"/>
                  </a:lnTo>
                  <a:lnTo>
                    <a:pt x="184" y="206"/>
                  </a:lnTo>
                  <a:lnTo>
                    <a:pt x="217" y="206"/>
                  </a:lnTo>
                  <a:lnTo>
                    <a:pt x="247" y="206"/>
                  </a:lnTo>
                  <a:lnTo>
                    <a:pt x="255" y="198"/>
                  </a:lnTo>
                  <a:lnTo>
                    <a:pt x="264" y="187"/>
                  </a:lnTo>
                  <a:lnTo>
                    <a:pt x="264" y="184"/>
                  </a:lnTo>
                  <a:lnTo>
                    <a:pt x="266" y="176"/>
                  </a:lnTo>
                  <a:lnTo>
                    <a:pt x="269" y="165"/>
                  </a:lnTo>
                  <a:lnTo>
                    <a:pt x="280" y="156"/>
                  </a:lnTo>
                  <a:lnTo>
                    <a:pt x="280" y="148"/>
                  </a:lnTo>
                  <a:lnTo>
                    <a:pt x="283" y="134"/>
                  </a:lnTo>
                  <a:lnTo>
                    <a:pt x="291" y="126"/>
                  </a:lnTo>
                  <a:lnTo>
                    <a:pt x="297" y="123"/>
                  </a:lnTo>
                  <a:lnTo>
                    <a:pt x="302" y="123"/>
                  </a:lnTo>
                  <a:lnTo>
                    <a:pt x="310" y="123"/>
                  </a:lnTo>
                  <a:lnTo>
                    <a:pt x="313" y="123"/>
                  </a:lnTo>
                  <a:lnTo>
                    <a:pt x="313" y="118"/>
                  </a:lnTo>
                  <a:lnTo>
                    <a:pt x="316" y="113"/>
                  </a:lnTo>
                  <a:lnTo>
                    <a:pt x="318" y="102"/>
                  </a:lnTo>
                  <a:lnTo>
                    <a:pt x="324" y="99"/>
                  </a:lnTo>
                  <a:lnTo>
                    <a:pt x="327" y="93"/>
                  </a:lnTo>
                  <a:lnTo>
                    <a:pt x="335" y="91"/>
                  </a:lnTo>
                  <a:lnTo>
                    <a:pt x="343" y="88"/>
                  </a:lnTo>
                  <a:lnTo>
                    <a:pt x="349" y="88"/>
                  </a:lnTo>
                  <a:lnTo>
                    <a:pt x="354" y="88"/>
                  </a:lnTo>
                  <a:lnTo>
                    <a:pt x="360" y="91"/>
                  </a:lnTo>
                  <a:lnTo>
                    <a:pt x="362" y="96"/>
                  </a:lnTo>
                  <a:lnTo>
                    <a:pt x="368" y="99"/>
                  </a:lnTo>
                  <a:lnTo>
                    <a:pt x="376" y="102"/>
                  </a:lnTo>
                  <a:lnTo>
                    <a:pt x="393" y="102"/>
                  </a:lnTo>
                  <a:lnTo>
                    <a:pt x="409" y="102"/>
                  </a:lnTo>
                  <a:lnTo>
                    <a:pt x="417" y="102"/>
                  </a:lnTo>
                  <a:lnTo>
                    <a:pt x="425" y="99"/>
                  </a:lnTo>
                  <a:lnTo>
                    <a:pt x="434" y="96"/>
                  </a:lnTo>
                  <a:lnTo>
                    <a:pt x="436" y="93"/>
                  </a:lnTo>
                  <a:lnTo>
                    <a:pt x="464" y="91"/>
                  </a:lnTo>
                  <a:lnTo>
                    <a:pt x="475" y="88"/>
                  </a:lnTo>
                  <a:lnTo>
                    <a:pt x="478" y="82"/>
                  </a:lnTo>
                  <a:lnTo>
                    <a:pt x="483" y="82"/>
                  </a:lnTo>
                  <a:lnTo>
                    <a:pt x="491" y="82"/>
                  </a:lnTo>
                  <a:lnTo>
                    <a:pt x="500" y="82"/>
                  </a:lnTo>
                  <a:lnTo>
                    <a:pt x="502" y="82"/>
                  </a:lnTo>
                  <a:lnTo>
                    <a:pt x="511" y="93"/>
                  </a:lnTo>
                  <a:lnTo>
                    <a:pt x="511" y="102"/>
                  </a:lnTo>
                  <a:lnTo>
                    <a:pt x="511" y="107"/>
                  </a:lnTo>
                  <a:lnTo>
                    <a:pt x="511" y="110"/>
                  </a:lnTo>
                  <a:lnTo>
                    <a:pt x="508" y="113"/>
                  </a:lnTo>
                  <a:lnTo>
                    <a:pt x="494" y="113"/>
                  </a:lnTo>
                  <a:lnTo>
                    <a:pt x="478" y="113"/>
                  </a:lnTo>
                  <a:lnTo>
                    <a:pt x="472" y="118"/>
                  </a:lnTo>
                  <a:lnTo>
                    <a:pt x="461" y="123"/>
                  </a:lnTo>
                  <a:lnTo>
                    <a:pt x="456" y="129"/>
                  </a:lnTo>
                  <a:lnTo>
                    <a:pt x="447" y="134"/>
                  </a:lnTo>
                  <a:lnTo>
                    <a:pt x="450" y="156"/>
                  </a:lnTo>
                  <a:lnTo>
                    <a:pt x="450" y="165"/>
                  </a:lnTo>
                  <a:lnTo>
                    <a:pt x="458" y="165"/>
                  </a:lnTo>
                  <a:lnTo>
                    <a:pt x="464" y="165"/>
                  </a:lnTo>
                  <a:lnTo>
                    <a:pt x="472" y="170"/>
                  </a:lnTo>
                  <a:lnTo>
                    <a:pt x="480" y="173"/>
                  </a:lnTo>
                  <a:lnTo>
                    <a:pt x="483" y="176"/>
                  </a:lnTo>
                  <a:lnTo>
                    <a:pt x="486" y="178"/>
                  </a:lnTo>
                  <a:lnTo>
                    <a:pt x="486" y="187"/>
                  </a:lnTo>
                  <a:lnTo>
                    <a:pt x="486" y="198"/>
                  </a:lnTo>
                  <a:lnTo>
                    <a:pt x="480" y="206"/>
                  </a:lnTo>
                  <a:lnTo>
                    <a:pt x="475" y="211"/>
                  </a:lnTo>
                  <a:lnTo>
                    <a:pt x="475" y="214"/>
                  </a:lnTo>
                  <a:lnTo>
                    <a:pt x="475" y="217"/>
                  </a:lnTo>
                  <a:lnTo>
                    <a:pt x="475" y="225"/>
                  </a:lnTo>
                  <a:lnTo>
                    <a:pt x="480" y="231"/>
                  </a:lnTo>
                  <a:lnTo>
                    <a:pt x="500" y="236"/>
                  </a:lnTo>
                  <a:lnTo>
                    <a:pt x="508" y="244"/>
                  </a:lnTo>
                  <a:lnTo>
                    <a:pt x="519" y="255"/>
                  </a:lnTo>
                  <a:lnTo>
                    <a:pt x="524" y="261"/>
                  </a:lnTo>
                  <a:lnTo>
                    <a:pt x="524" y="277"/>
                  </a:lnTo>
                  <a:lnTo>
                    <a:pt x="521" y="285"/>
                  </a:lnTo>
                  <a:lnTo>
                    <a:pt x="519" y="285"/>
                  </a:lnTo>
                  <a:lnTo>
                    <a:pt x="519" y="288"/>
                  </a:lnTo>
                  <a:lnTo>
                    <a:pt x="502" y="294"/>
                  </a:lnTo>
                  <a:lnTo>
                    <a:pt x="480" y="296"/>
                  </a:lnTo>
                  <a:lnTo>
                    <a:pt x="475" y="302"/>
                  </a:lnTo>
                  <a:lnTo>
                    <a:pt x="469" y="305"/>
                  </a:lnTo>
                  <a:lnTo>
                    <a:pt x="464" y="321"/>
                  </a:lnTo>
                  <a:lnTo>
                    <a:pt x="458" y="335"/>
                  </a:lnTo>
                  <a:lnTo>
                    <a:pt x="450" y="346"/>
                  </a:lnTo>
                  <a:lnTo>
                    <a:pt x="445" y="351"/>
                  </a:lnTo>
                  <a:lnTo>
                    <a:pt x="445" y="357"/>
                  </a:lnTo>
                  <a:lnTo>
                    <a:pt x="447" y="368"/>
                  </a:lnTo>
                  <a:lnTo>
                    <a:pt x="450" y="368"/>
                  </a:lnTo>
                  <a:lnTo>
                    <a:pt x="456" y="368"/>
                  </a:lnTo>
                  <a:lnTo>
                    <a:pt x="458" y="373"/>
                  </a:lnTo>
                  <a:lnTo>
                    <a:pt x="461" y="379"/>
                  </a:lnTo>
                  <a:lnTo>
                    <a:pt x="464" y="387"/>
                  </a:lnTo>
                  <a:lnTo>
                    <a:pt x="469" y="392"/>
                  </a:lnTo>
                  <a:lnTo>
                    <a:pt x="469" y="406"/>
                  </a:lnTo>
                  <a:lnTo>
                    <a:pt x="472" y="423"/>
                  </a:lnTo>
                  <a:lnTo>
                    <a:pt x="475" y="428"/>
                  </a:lnTo>
                  <a:lnTo>
                    <a:pt x="480" y="428"/>
                  </a:lnTo>
                  <a:lnTo>
                    <a:pt x="491" y="442"/>
                  </a:lnTo>
                  <a:lnTo>
                    <a:pt x="500" y="450"/>
                  </a:lnTo>
                  <a:lnTo>
                    <a:pt x="502" y="461"/>
                  </a:lnTo>
                  <a:lnTo>
                    <a:pt x="502" y="469"/>
                  </a:lnTo>
                  <a:lnTo>
                    <a:pt x="505" y="475"/>
                  </a:lnTo>
                  <a:lnTo>
                    <a:pt x="511" y="478"/>
                  </a:lnTo>
                  <a:lnTo>
                    <a:pt x="511" y="489"/>
                  </a:lnTo>
                  <a:lnTo>
                    <a:pt x="511" y="500"/>
                  </a:lnTo>
                  <a:lnTo>
                    <a:pt x="511" y="502"/>
                  </a:lnTo>
                  <a:lnTo>
                    <a:pt x="508" y="505"/>
                  </a:lnTo>
                  <a:lnTo>
                    <a:pt x="505" y="508"/>
                  </a:lnTo>
                  <a:lnTo>
                    <a:pt x="505" y="511"/>
                  </a:lnTo>
                  <a:lnTo>
                    <a:pt x="505" y="521"/>
                  </a:lnTo>
                  <a:lnTo>
                    <a:pt x="505" y="527"/>
                  </a:lnTo>
                  <a:lnTo>
                    <a:pt x="505" y="532"/>
                  </a:lnTo>
                  <a:lnTo>
                    <a:pt x="508" y="535"/>
                  </a:lnTo>
                  <a:lnTo>
                    <a:pt x="511" y="535"/>
                  </a:lnTo>
                  <a:lnTo>
                    <a:pt x="511" y="538"/>
                  </a:lnTo>
                  <a:lnTo>
                    <a:pt x="513" y="546"/>
                  </a:lnTo>
                  <a:lnTo>
                    <a:pt x="513" y="549"/>
                  </a:lnTo>
                  <a:lnTo>
                    <a:pt x="521" y="552"/>
                  </a:lnTo>
                  <a:lnTo>
                    <a:pt x="530" y="557"/>
                  </a:lnTo>
                  <a:lnTo>
                    <a:pt x="532" y="560"/>
                  </a:lnTo>
                  <a:lnTo>
                    <a:pt x="535" y="568"/>
                  </a:lnTo>
                  <a:lnTo>
                    <a:pt x="535" y="576"/>
                  </a:lnTo>
                  <a:lnTo>
                    <a:pt x="535" y="587"/>
                  </a:lnTo>
                  <a:lnTo>
                    <a:pt x="530" y="609"/>
                  </a:lnTo>
                  <a:lnTo>
                    <a:pt x="524" y="626"/>
                  </a:lnTo>
                  <a:lnTo>
                    <a:pt x="521" y="620"/>
                  </a:lnTo>
                  <a:lnTo>
                    <a:pt x="519" y="620"/>
                  </a:lnTo>
                  <a:lnTo>
                    <a:pt x="513" y="609"/>
                  </a:lnTo>
                  <a:lnTo>
                    <a:pt x="508" y="596"/>
                  </a:lnTo>
                  <a:lnTo>
                    <a:pt x="502" y="587"/>
                  </a:lnTo>
                  <a:lnTo>
                    <a:pt x="494" y="579"/>
                  </a:lnTo>
                  <a:lnTo>
                    <a:pt x="494" y="574"/>
                  </a:lnTo>
                  <a:lnTo>
                    <a:pt x="491" y="571"/>
                  </a:lnTo>
                  <a:lnTo>
                    <a:pt x="480" y="571"/>
                  </a:lnTo>
                  <a:lnTo>
                    <a:pt x="472" y="571"/>
                  </a:lnTo>
                  <a:lnTo>
                    <a:pt x="472" y="574"/>
                  </a:lnTo>
                  <a:lnTo>
                    <a:pt x="458" y="576"/>
                  </a:lnTo>
                  <a:lnTo>
                    <a:pt x="453" y="579"/>
                  </a:lnTo>
                  <a:lnTo>
                    <a:pt x="450" y="587"/>
                  </a:lnTo>
                  <a:lnTo>
                    <a:pt x="453" y="612"/>
                  </a:lnTo>
                  <a:lnTo>
                    <a:pt x="447" y="615"/>
                  </a:lnTo>
                  <a:lnTo>
                    <a:pt x="442" y="620"/>
                  </a:lnTo>
                  <a:lnTo>
                    <a:pt x="439" y="626"/>
                  </a:lnTo>
                  <a:lnTo>
                    <a:pt x="436" y="629"/>
                  </a:lnTo>
                  <a:lnTo>
                    <a:pt x="436" y="642"/>
                  </a:lnTo>
                  <a:lnTo>
                    <a:pt x="436" y="653"/>
                  </a:lnTo>
                  <a:lnTo>
                    <a:pt x="434" y="653"/>
                  </a:lnTo>
                  <a:lnTo>
                    <a:pt x="434" y="656"/>
                  </a:lnTo>
                  <a:lnTo>
                    <a:pt x="423" y="659"/>
                  </a:lnTo>
                  <a:lnTo>
                    <a:pt x="412" y="661"/>
                  </a:lnTo>
                  <a:lnTo>
                    <a:pt x="406" y="664"/>
                  </a:lnTo>
                  <a:lnTo>
                    <a:pt x="406" y="672"/>
                  </a:lnTo>
                  <a:lnTo>
                    <a:pt x="395" y="675"/>
                  </a:lnTo>
                  <a:lnTo>
                    <a:pt x="384" y="681"/>
                  </a:lnTo>
                  <a:lnTo>
                    <a:pt x="368" y="681"/>
                  </a:lnTo>
                  <a:lnTo>
                    <a:pt x="349" y="683"/>
                  </a:lnTo>
                  <a:close/>
                </a:path>
              </a:pathLst>
            </a:custGeom>
            <a:solidFill>
              <a:srgbClr val="92D050"/>
            </a:solidFill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91436" tIns="45718" rIns="91436" bIns="45718"/>
            <a:lstStyle/>
            <a:p>
              <a:pPr>
                <a:defRPr/>
              </a:pPr>
              <a:endParaRPr lang="ru-RU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1" name="Freeform 24">
              <a:hlinkClick r:id="" action="ppaction://noaction"/>
            </p:cNvPr>
            <p:cNvSpPr>
              <a:spLocks/>
            </p:cNvSpPr>
            <p:nvPr/>
          </p:nvSpPr>
          <p:spPr bwMode="auto">
            <a:xfrm>
              <a:off x="3823247" y="4913460"/>
              <a:ext cx="1097081" cy="1119114"/>
            </a:xfrm>
            <a:custGeom>
              <a:avLst/>
              <a:gdLst/>
              <a:ahLst/>
              <a:cxnLst>
                <a:cxn ang="0">
                  <a:pos x="307" y="662"/>
                </a:cxn>
                <a:cxn ang="0">
                  <a:pos x="283" y="615"/>
                </a:cxn>
                <a:cxn ang="0">
                  <a:pos x="261" y="599"/>
                </a:cxn>
                <a:cxn ang="0">
                  <a:pos x="214" y="541"/>
                </a:cxn>
                <a:cxn ang="0">
                  <a:pos x="184" y="527"/>
                </a:cxn>
                <a:cxn ang="0">
                  <a:pos x="134" y="546"/>
                </a:cxn>
                <a:cxn ang="0">
                  <a:pos x="93" y="557"/>
                </a:cxn>
                <a:cxn ang="0">
                  <a:pos x="74" y="519"/>
                </a:cxn>
                <a:cxn ang="0">
                  <a:pos x="36" y="486"/>
                </a:cxn>
                <a:cxn ang="0">
                  <a:pos x="0" y="434"/>
                </a:cxn>
                <a:cxn ang="0">
                  <a:pos x="16" y="373"/>
                </a:cxn>
                <a:cxn ang="0">
                  <a:pos x="25" y="305"/>
                </a:cxn>
                <a:cxn ang="0">
                  <a:pos x="49" y="277"/>
                </a:cxn>
                <a:cxn ang="0">
                  <a:pos x="85" y="222"/>
                </a:cxn>
                <a:cxn ang="0">
                  <a:pos x="85" y="170"/>
                </a:cxn>
                <a:cxn ang="0">
                  <a:pos x="91" y="107"/>
                </a:cxn>
                <a:cxn ang="0">
                  <a:pos x="88" y="77"/>
                </a:cxn>
                <a:cxn ang="0">
                  <a:pos x="129" y="50"/>
                </a:cxn>
                <a:cxn ang="0">
                  <a:pos x="167" y="14"/>
                </a:cxn>
                <a:cxn ang="0">
                  <a:pos x="263" y="3"/>
                </a:cxn>
                <a:cxn ang="0">
                  <a:pos x="376" y="3"/>
                </a:cxn>
                <a:cxn ang="0">
                  <a:pos x="436" y="33"/>
                </a:cxn>
                <a:cxn ang="0">
                  <a:pos x="428" y="66"/>
                </a:cxn>
                <a:cxn ang="0">
                  <a:pos x="401" y="36"/>
                </a:cxn>
                <a:cxn ang="0">
                  <a:pos x="373" y="77"/>
                </a:cxn>
                <a:cxn ang="0">
                  <a:pos x="384" y="110"/>
                </a:cxn>
                <a:cxn ang="0">
                  <a:pos x="351" y="135"/>
                </a:cxn>
                <a:cxn ang="0">
                  <a:pos x="373" y="159"/>
                </a:cxn>
                <a:cxn ang="0">
                  <a:pos x="395" y="214"/>
                </a:cxn>
                <a:cxn ang="0">
                  <a:pos x="417" y="244"/>
                </a:cxn>
                <a:cxn ang="0">
                  <a:pos x="447" y="286"/>
                </a:cxn>
                <a:cxn ang="0">
                  <a:pos x="477" y="294"/>
                </a:cxn>
                <a:cxn ang="0">
                  <a:pos x="469" y="266"/>
                </a:cxn>
                <a:cxn ang="0">
                  <a:pos x="497" y="250"/>
                </a:cxn>
                <a:cxn ang="0">
                  <a:pos x="516" y="277"/>
                </a:cxn>
                <a:cxn ang="0">
                  <a:pos x="538" y="264"/>
                </a:cxn>
                <a:cxn ang="0">
                  <a:pos x="571" y="283"/>
                </a:cxn>
                <a:cxn ang="0">
                  <a:pos x="612" y="266"/>
                </a:cxn>
                <a:cxn ang="0">
                  <a:pos x="645" y="269"/>
                </a:cxn>
                <a:cxn ang="0">
                  <a:pos x="678" y="266"/>
                </a:cxn>
                <a:cxn ang="0">
                  <a:pos x="719" y="261"/>
                </a:cxn>
                <a:cxn ang="0">
                  <a:pos x="749" y="266"/>
                </a:cxn>
                <a:cxn ang="0">
                  <a:pos x="774" y="299"/>
                </a:cxn>
                <a:cxn ang="0">
                  <a:pos x="801" y="343"/>
                </a:cxn>
                <a:cxn ang="0">
                  <a:pos x="763" y="371"/>
                </a:cxn>
                <a:cxn ang="0">
                  <a:pos x="749" y="420"/>
                </a:cxn>
                <a:cxn ang="0">
                  <a:pos x="694" y="450"/>
                </a:cxn>
                <a:cxn ang="0">
                  <a:pos x="689" y="497"/>
                </a:cxn>
                <a:cxn ang="0">
                  <a:pos x="689" y="538"/>
                </a:cxn>
                <a:cxn ang="0">
                  <a:pos x="678" y="596"/>
                </a:cxn>
                <a:cxn ang="0">
                  <a:pos x="667" y="634"/>
                </a:cxn>
                <a:cxn ang="0">
                  <a:pos x="658" y="667"/>
                </a:cxn>
                <a:cxn ang="0">
                  <a:pos x="647" y="689"/>
                </a:cxn>
                <a:cxn ang="0">
                  <a:pos x="625" y="675"/>
                </a:cxn>
                <a:cxn ang="0">
                  <a:pos x="587" y="645"/>
                </a:cxn>
                <a:cxn ang="0">
                  <a:pos x="513" y="645"/>
                </a:cxn>
                <a:cxn ang="0">
                  <a:pos x="464" y="623"/>
                </a:cxn>
                <a:cxn ang="0">
                  <a:pos x="411" y="645"/>
                </a:cxn>
                <a:cxn ang="0">
                  <a:pos x="343" y="692"/>
                </a:cxn>
                <a:cxn ang="0">
                  <a:pos x="315" y="708"/>
                </a:cxn>
              </a:cxnLst>
              <a:rect l="0" t="0" r="r" b="b"/>
              <a:pathLst>
                <a:path w="807" h="708">
                  <a:moveTo>
                    <a:pt x="307" y="708"/>
                  </a:moveTo>
                  <a:lnTo>
                    <a:pt x="305" y="706"/>
                  </a:lnTo>
                  <a:lnTo>
                    <a:pt x="302" y="703"/>
                  </a:lnTo>
                  <a:lnTo>
                    <a:pt x="305" y="684"/>
                  </a:lnTo>
                  <a:lnTo>
                    <a:pt x="307" y="670"/>
                  </a:lnTo>
                  <a:lnTo>
                    <a:pt x="307" y="662"/>
                  </a:lnTo>
                  <a:lnTo>
                    <a:pt x="307" y="651"/>
                  </a:lnTo>
                  <a:lnTo>
                    <a:pt x="305" y="642"/>
                  </a:lnTo>
                  <a:lnTo>
                    <a:pt x="302" y="634"/>
                  </a:lnTo>
                  <a:lnTo>
                    <a:pt x="291" y="623"/>
                  </a:lnTo>
                  <a:lnTo>
                    <a:pt x="288" y="620"/>
                  </a:lnTo>
                  <a:lnTo>
                    <a:pt x="283" y="615"/>
                  </a:lnTo>
                  <a:lnTo>
                    <a:pt x="283" y="609"/>
                  </a:lnTo>
                  <a:lnTo>
                    <a:pt x="277" y="607"/>
                  </a:lnTo>
                  <a:lnTo>
                    <a:pt x="277" y="607"/>
                  </a:lnTo>
                  <a:lnTo>
                    <a:pt x="274" y="604"/>
                  </a:lnTo>
                  <a:lnTo>
                    <a:pt x="272" y="601"/>
                  </a:lnTo>
                  <a:lnTo>
                    <a:pt x="261" y="599"/>
                  </a:lnTo>
                  <a:lnTo>
                    <a:pt x="250" y="596"/>
                  </a:lnTo>
                  <a:lnTo>
                    <a:pt x="244" y="588"/>
                  </a:lnTo>
                  <a:lnTo>
                    <a:pt x="241" y="582"/>
                  </a:lnTo>
                  <a:lnTo>
                    <a:pt x="233" y="568"/>
                  </a:lnTo>
                  <a:lnTo>
                    <a:pt x="219" y="546"/>
                  </a:lnTo>
                  <a:lnTo>
                    <a:pt x="214" y="541"/>
                  </a:lnTo>
                  <a:lnTo>
                    <a:pt x="206" y="538"/>
                  </a:lnTo>
                  <a:lnTo>
                    <a:pt x="203" y="535"/>
                  </a:lnTo>
                  <a:lnTo>
                    <a:pt x="198" y="535"/>
                  </a:lnTo>
                  <a:lnTo>
                    <a:pt x="195" y="530"/>
                  </a:lnTo>
                  <a:lnTo>
                    <a:pt x="195" y="527"/>
                  </a:lnTo>
                  <a:lnTo>
                    <a:pt x="184" y="527"/>
                  </a:lnTo>
                  <a:lnTo>
                    <a:pt x="178" y="527"/>
                  </a:lnTo>
                  <a:lnTo>
                    <a:pt x="159" y="530"/>
                  </a:lnTo>
                  <a:lnTo>
                    <a:pt x="140" y="530"/>
                  </a:lnTo>
                  <a:lnTo>
                    <a:pt x="137" y="535"/>
                  </a:lnTo>
                  <a:lnTo>
                    <a:pt x="134" y="538"/>
                  </a:lnTo>
                  <a:lnTo>
                    <a:pt x="134" y="546"/>
                  </a:lnTo>
                  <a:lnTo>
                    <a:pt x="134" y="560"/>
                  </a:lnTo>
                  <a:lnTo>
                    <a:pt x="132" y="560"/>
                  </a:lnTo>
                  <a:lnTo>
                    <a:pt x="123" y="560"/>
                  </a:lnTo>
                  <a:lnTo>
                    <a:pt x="115" y="560"/>
                  </a:lnTo>
                  <a:lnTo>
                    <a:pt x="102" y="560"/>
                  </a:lnTo>
                  <a:lnTo>
                    <a:pt x="93" y="557"/>
                  </a:lnTo>
                  <a:lnTo>
                    <a:pt x="88" y="552"/>
                  </a:lnTo>
                  <a:lnTo>
                    <a:pt x="82" y="544"/>
                  </a:lnTo>
                  <a:lnTo>
                    <a:pt x="74" y="538"/>
                  </a:lnTo>
                  <a:lnTo>
                    <a:pt x="74" y="533"/>
                  </a:lnTo>
                  <a:lnTo>
                    <a:pt x="74" y="530"/>
                  </a:lnTo>
                  <a:lnTo>
                    <a:pt x="74" y="519"/>
                  </a:lnTo>
                  <a:lnTo>
                    <a:pt x="74" y="511"/>
                  </a:lnTo>
                  <a:lnTo>
                    <a:pt x="69" y="505"/>
                  </a:lnTo>
                  <a:lnTo>
                    <a:pt x="69" y="497"/>
                  </a:lnTo>
                  <a:lnTo>
                    <a:pt x="55" y="491"/>
                  </a:lnTo>
                  <a:lnTo>
                    <a:pt x="44" y="486"/>
                  </a:lnTo>
                  <a:lnTo>
                    <a:pt x="36" y="486"/>
                  </a:lnTo>
                  <a:lnTo>
                    <a:pt x="27" y="483"/>
                  </a:lnTo>
                  <a:lnTo>
                    <a:pt x="19" y="475"/>
                  </a:lnTo>
                  <a:lnTo>
                    <a:pt x="11" y="475"/>
                  </a:lnTo>
                  <a:lnTo>
                    <a:pt x="6" y="461"/>
                  </a:lnTo>
                  <a:lnTo>
                    <a:pt x="0" y="445"/>
                  </a:lnTo>
                  <a:lnTo>
                    <a:pt x="0" y="434"/>
                  </a:lnTo>
                  <a:lnTo>
                    <a:pt x="0" y="426"/>
                  </a:lnTo>
                  <a:lnTo>
                    <a:pt x="6" y="423"/>
                  </a:lnTo>
                  <a:lnTo>
                    <a:pt x="11" y="415"/>
                  </a:lnTo>
                  <a:lnTo>
                    <a:pt x="11" y="404"/>
                  </a:lnTo>
                  <a:lnTo>
                    <a:pt x="11" y="387"/>
                  </a:lnTo>
                  <a:lnTo>
                    <a:pt x="16" y="373"/>
                  </a:lnTo>
                  <a:lnTo>
                    <a:pt x="16" y="365"/>
                  </a:lnTo>
                  <a:lnTo>
                    <a:pt x="11" y="365"/>
                  </a:lnTo>
                  <a:lnTo>
                    <a:pt x="11" y="354"/>
                  </a:lnTo>
                  <a:lnTo>
                    <a:pt x="16" y="343"/>
                  </a:lnTo>
                  <a:lnTo>
                    <a:pt x="19" y="341"/>
                  </a:lnTo>
                  <a:lnTo>
                    <a:pt x="25" y="305"/>
                  </a:lnTo>
                  <a:lnTo>
                    <a:pt x="25" y="291"/>
                  </a:lnTo>
                  <a:lnTo>
                    <a:pt x="27" y="286"/>
                  </a:lnTo>
                  <a:lnTo>
                    <a:pt x="30" y="277"/>
                  </a:lnTo>
                  <a:lnTo>
                    <a:pt x="36" y="277"/>
                  </a:lnTo>
                  <a:lnTo>
                    <a:pt x="44" y="277"/>
                  </a:lnTo>
                  <a:lnTo>
                    <a:pt x="49" y="277"/>
                  </a:lnTo>
                  <a:lnTo>
                    <a:pt x="55" y="275"/>
                  </a:lnTo>
                  <a:lnTo>
                    <a:pt x="69" y="261"/>
                  </a:lnTo>
                  <a:lnTo>
                    <a:pt x="74" y="247"/>
                  </a:lnTo>
                  <a:lnTo>
                    <a:pt x="77" y="242"/>
                  </a:lnTo>
                  <a:lnTo>
                    <a:pt x="82" y="239"/>
                  </a:lnTo>
                  <a:lnTo>
                    <a:pt x="85" y="222"/>
                  </a:lnTo>
                  <a:lnTo>
                    <a:pt x="88" y="206"/>
                  </a:lnTo>
                  <a:lnTo>
                    <a:pt x="88" y="195"/>
                  </a:lnTo>
                  <a:lnTo>
                    <a:pt x="88" y="181"/>
                  </a:lnTo>
                  <a:lnTo>
                    <a:pt x="88" y="181"/>
                  </a:lnTo>
                  <a:lnTo>
                    <a:pt x="85" y="179"/>
                  </a:lnTo>
                  <a:lnTo>
                    <a:pt x="85" y="170"/>
                  </a:lnTo>
                  <a:lnTo>
                    <a:pt x="85" y="162"/>
                  </a:lnTo>
                  <a:lnTo>
                    <a:pt x="88" y="159"/>
                  </a:lnTo>
                  <a:lnTo>
                    <a:pt x="88" y="140"/>
                  </a:lnTo>
                  <a:lnTo>
                    <a:pt x="85" y="121"/>
                  </a:lnTo>
                  <a:lnTo>
                    <a:pt x="88" y="115"/>
                  </a:lnTo>
                  <a:lnTo>
                    <a:pt x="91" y="107"/>
                  </a:lnTo>
                  <a:lnTo>
                    <a:pt x="93" y="102"/>
                  </a:lnTo>
                  <a:lnTo>
                    <a:pt x="99" y="91"/>
                  </a:lnTo>
                  <a:lnTo>
                    <a:pt x="99" y="88"/>
                  </a:lnTo>
                  <a:lnTo>
                    <a:pt x="99" y="85"/>
                  </a:lnTo>
                  <a:lnTo>
                    <a:pt x="93" y="80"/>
                  </a:lnTo>
                  <a:lnTo>
                    <a:pt x="88" y="77"/>
                  </a:lnTo>
                  <a:lnTo>
                    <a:pt x="85" y="72"/>
                  </a:lnTo>
                  <a:lnTo>
                    <a:pt x="85" y="55"/>
                  </a:lnTo>
                  <a:lnTo>
                    <a:pt x="104" y="55"/>
                  </a:lnTo>
                  <a:lnTo>
                    <a:pt x="115" y="61"/>
                  </a:lnTo>
                  <a:lnTo>
                    <a:pt x="123" y="55"/>
                  </a:lnTo>
                  <a:lnTo>
                    <a:pt x="129" y="50"/>
                  </a:lnTo>
                  <a:lnTo>
                    <a:pt x="132" y="47"/>
                  </a:lnTo>
                  <a:lnTo>
                    <a:pt x="134" y="44"/>
                  </a:lnTo>
                  <a:lnTo>
                    <a:pt x="140" y="41"/>
                  </a:lnTo>
                  <a:lnTo>
                    <a:pt x="148" y="36"/>
                  </a:lnTo>
                  <a:lnTo>
                    <a:pt x="156" y="25"/>
                  </a:lnTo>
                  <a:lnTo>
                    <a:pt x="167" y="14"/>
                  </a:lnTo>
                  <a:lnTo>
                    <a:pt x="170" y="8"/>
                  </a:lnTo>
                  <a:lnTo>
                    <a:pt x="178" y="6"/>
                  </a:lnTo>
                  <a:lnTo>
                    <a:pt x="184" y="6"/>
                  </a:lnTo>
                  <a:lnTo>
                    <a:pt x="192" y="3"/>
                  </a:lnTo>
                  <a:lnTo>
                    <a:pt x="228" y="3"/>
                  </a:lnTo>
                  <a:lnTo>
                    <a:pt x="263" y="3"/>
                  </a:lnTo>
                  <a:lnTo>
                    <a:pt x="302" y="0"/>
                  </a:lnTo>
                  <a:lnTo>
                    <a:pt x="343" y="0"/>
                  </a:lnTo>
                  <a:lnTo>
                    <a:pt x="343" y="3"/>
                  </a:lnTo>
                  <a:lnTo>
                    <a:pt x="346" y="3"/>
                  </a:lnTo>
                  <a:lnTo>
                    <a:pt x="362" y="3"/>
                  </a:lnTo>
                  <a:lnTo>
                    <a:pt x="376" y="3"/>
                  </a:lnTo>
                  <a:lnTo>
                    <a:pt x="390" y="6"/>
                  </a:lnTo>
                  <a:lnTo>
                    <a:pt x="403" y="8"/>
                  </a:lnTo>
                  <a:lnTo>
                    <a:pt x="411" y="8"/>
                  </a:lnTo>
                  <a:lnTo>
                    <a:pt x="414" y="14"/>
                  </a:lnTo>
                  <a:lnTo>
                    <a:pt x="425" y="22"/>
                  </a:lnTo>
                  <a:lnTo>
                    <a:pt x="436" y="33"/>
                  </a:lnTo>
                  <a:lnTo>
                    <a:pt x="439" y="33"/>
                  </a:lnTo>
                  <a:lnTo>
                    <a:pt x="444" y="36"/>
                  </a:lnTo>
                  <a:lnTo>
                    <a:pt x="442" y="55"/>
                  </a:lnTo>
                  <a:lnTo>
                    <a:pt x="442" y="63"/>
                  </a:lnTo>
                  <a:lnTo>
                    <a:pt x="436" y="66"/>
                  </a:lnTo>
                  <a:lnTo>
                    <a:pt x="428" y="66"/>
                  </a:lnTo>
                  <a:lnTo>
                    <a:pt x="428" y="55"/>
                  </a:lnTo>
                  <a:lnTo>
                    <a:pt x="425" y="47"/>
                  </a:lnTo>
                  <a:lnTo>
                    <a:pt x="420" y="41"/>
                  </a:lnTo>
                  <a:lnTo>
                    <a:pt x="411" y="36"/>
                  </a:lnTo>
                  <a:lnTo>
                    <a:pt x="406" y="36"/>
                  </a:lnTo>
                  <a:lnTo>
                    <a:pt x="401" y="36"/>
                  </a:lnTo>
                  <a:lnTo>
                    <a:pt x="395" y="41"/>
                  </a:lnTo>
                  <a:lnTo>
                    <a:pt x="390" y="44"/>
                  </a:lnTo>
                  <a:lnTo>
                    <a:pt x="384" y="55"/>
                  </a:lnTo>
                  <a:lnTo>
                    <a:pt x="373" y="63"/>
                  </a:lnTo>
                  <a:lnTo>
                    <a:pt x="373" y="69"/>
                  </a:lnTo>
                  <a:lnTo>
                    <a:pt x="373" y="77"/>
                  </a:lnTo>
                  <a:lnTo>
                    <a:pt x="379" y="82"/>
                  </a:lnTo>
                  <a:lnTo>
                    <a:pt x="387" y="88"/>
                  </a:lnTo>
                  <a:lnTo>
                    <a:pt x="387" y="88"/>
                  </a:lnTo>
                  <a:lnTo>
                    <a:pt x="387" y="91"/>
                  </a:lnTo>
                  <a:lnTo>
                    <a:pt x="384" y="102"/>
                  </a:lnTo>
                  <a:lnTo>
                    <a:pt x="384" y="110"/>
                  </a:lnTo>
                  <a:lnTo>
                    <a:pt x="376" y="113"/>
                  </a:lnTo>
                  <a:lnTo>
                    <a:pt x="373" y="115"/>
                  </a:lnTo>
                  <a:lnTo>
                    <a:pt x="373" y="121"/>
                  </a:lnTo>
                  <a:lnTo>
                    <a:pt x="370" y="126"/>
                  </a:lnTo>
                  <a:lnTo>
                    <a:pt x="359" y="129"/>
                  </a:lnTo>
                  <a:lnTo>
                    <a:pt x="351" y="135"/>
                  </a:lnTo>
                  <a:lnTo>
                    <a:pt x="351" y="137"/>
                  </a:lnTo>
                  <a:lnTo>
                    <a:pt x="351" y="146"/>
                  </a:lnTo>
                  <a:lnTo>
                    <a:pt x="351" y="148"/>
                  </a:lnTo>
                  <a:lnTo>
                    <a:pt x="357" y="151"/>
                  </a:lnTo>
                  <a:lnTo>
                    <a:pt x="362" y="154"/>
                  </a:lnTo>
                  <a:lnTo>
                    <a:pt x="373" y="159"/>
                  </a:lnTo>
                  <a:lnTo>
                    <a:pt x="376" y="162"/>
                  </a:lnTo>
                  <a:lnTo>
                    <a:pt x="384" y="168"/>
                  </a:lnTo>
                  <a:lnTo>
                    <a:pt x="387" y="187"/>
                  </a:lnTo>
                  <a:lnTo>
                    <a:pt x="390" y="206"/>
                  </a:lnTo>
                  <a:lnTo>
                    <a:pt x="392" y="209"/>
                  </a:lnTo>
                  <a:lnTo>
                    <a:pt x="395" y="214"/>
                  </a:lnTo>
                  <a:lnTo>
                    <a:pt x="395" y="222"/>
                  </a:lnTo>
                  <a:lnTo>
                    <a:pt x="395" y="231"/>
                  </a:lnTo>
                  <a:lnTo>
                    <a:pt x="398" y="236"/>
                  </a:lnTo>
                  <a:lnTo>
                    <a:pt x="406" y="242"/>
                  </a:lnTo>
                  <a:lnTo>
                    <a:pt x="411" y="244"/>
                  </a:lnTo>
                  <a:lnTo>
                    <a:pt x="417" y="244"/>
                  </a:lnTo>
                  <a:lnTo>
                    <a:pt x="425" y="255"/>
                  </a:lnTo>
                  <a:lnTo>
                    <a:pt x="428" y="264"/>
                  </a:lnTo>
                  <a:lnTo>
                    <a:pt x="431" y="266"/>
                  </a:lnTo>
                  <a:lnTo>
                    <a:pt x="431" y="269"/>
                  </a:lnTo>
                  <a:lnTo>
                    <a:pt x="439" y="277"/>
                  </a:lnTo>
                  <a:lnTo>
                    <a:pt x="447" y="286"/>
                  </a:lnTo>
                  <a:lnTo>
                    <a:pt x="455" y="288"/>
                  </a:lnTo>
                  <a:lnTo>
                    <a:pt x="461" y="291"/>
                  </a:lnTo>
                  <a:lnTo>
                    <a:pt x="464" y="291"/>
                  </a:lnTo>
                  <a:lnTo>
                    <a:pt x="464" y="294"/>
                  </a:lnTo>
                  <a:lnTo>
                    <a:pt x="469" y="294"/>
                  </a:lnTo>
                  <a:lnTo>
                    <a:pt x="477" y="294"/>
                  </a:lnTo>
                  <a:lnTo>
                    <a:pt x="477" y="291"/>
                  </a:lnTo>
                  <a:lnTo>
                    <a:pt x="477" y="288"/>
                  </a:lnTo>
                  <a:lnTo>
                    <a:pt x="472" y="286"/>
                  </a:lnTo>
                  <a:lnTo>
                    <a:pt x="472" y="283"/>
                  </a:lnTo>
                  <a:lnTo>
                    <a:pt x="469" y="275"/>
                  </a:lnTo>
                  <a:lnTo>
                    <a:pt x="469" y="266"/>
                  </a:lnTo>
                  <a:lnTo>
                    <a:pt x="469" y="258"/>
                  </a:lnTo>
                  <a:lnTo>
                    <a:pt x="472" y="255"/>
                  </a:lnTo>
                  <a:lnTo>
                    <a:pt x="477" y="250"/>
                  </a:lnTo>
                  <a:lnTo>
                    <a:pt x="477" y="247"/>
                  </a:lnTo>
                  <a:lnTo>
                    <a:pt x="491" y="247"/>
                  </a:lnTo>
                  <a:lnTo>
                    <a:pt x="497" y="250"/>
                  </a:lnTo>
                  <a:lnTo>
                    <a:pt x="505" y="258"/>
                  </a:lnTo>
                  <a:lnTo>
                    <a:pt x="505" y="264"/>
                  </a:lnTo>
                  <a:lnTo>
                    <a:pt x="505" y="266"/>
                  </a:lnTo>
                  <a:lnTo>
                    <a:pt x="508" y="269"/>
                  </a:lnTo>
                  <a:lnTo>
                    <a:pt x="510" y="272"/>
                  </a:lnTo>
                  <a:lnTo>
                    <a:pt x="516" y="277"/>
                  </a:lnTo>
                  <a:lnTo>
                    <a:pt x="521" y="277"/>
                  </a:lnTo>
                  <a:lnTo>
                    <a:pt x="524" y="277"/>
                  </a:lnTo>
                  <a:lnTo>
                    <a:pt x="527" y="277"/>
                  </a:lnTo>
                  <a:lnTo>
                    <a:pt x="529" y="269"/>
                  </a:lnTo>
                  <a:lnTo>
                    <a:pt x="532" y="261"/>
                  </a:lnTo>
                  <a:lnTo>
                    <a:pt x="538" y="264"/>
                  </a:lnTo>
                  <a:lnTo>
                    <a:pt x="549" y="264"/>
                  </a:lnTo>
                  <a:lnTo>
                    <a:pt x="551" y="264"/>
                  </a:lnTo>
                  <a:lnTo>
                    <a:pt x="551" y="266"/>
                  </a:lnTo>
                  <a:lnTo>
                    <a:pt x="560" y="277"/>
                  </a:lnTo>
                  <a:lnTo>
                    <a:pt x="562" y="277"/>
                  </a:lnTo>
                  <a:lnTo>
                    <a:pt x="571" y="283"/>
                  </a:lnTo>
                  <a:lnTo>
                    <a:pt x="582" y="283"/>
                  </a:lnTo>
                  <a:lnTo>
                    <a:pt x="598" y="277"/>
                  </a:lnTo>
                  <a:lnTo>
                    <a:pt x="604" y="277"/>
                  </a:lnTo>
                  <a:lnTo>
                    <a:pt x="606" y="277"/>
                  </a:lnTo>
                  <a:lnTo>
                    <a:pt x="612" y="272"/>
                  </a:lnTo>
                  <a:lnTo>
                    <a:pt x="612" y="266"/>
                  </a:lnTo>
                  <a:lnTo>
                    <a:pt x="612" y="264"/>
                  </a:lnTo>
                  <a:lnTo>
                    <a:pt x="617" y="264"/>
                  </a:lnTo>
                  <a:lnTo>
                    <a:pt x="631" y="261"/>
                  </a:lnTo>
                  <a:lnTo>
                    <a:pt x="636" y="264"/>
                  </a:lnTo>
                  <a:lnTo>
                    <a:pt x="642" y="269"/>
                  </a:lnTo>
                  <a:lnTo>
                    <a:pt x="645" y="269"/>
                  </a:lnTo>
                  <a:lnTo>
                    <a:pt x="650" y="269"/>
                  </a:lnTo>
                  <a:lnTo>
                    <a:pt x="650" y="264"/>
                  </a:lnTo>
                  <a:lnTo>
                    <a:pt x="658" y="261"/>
                  </a:lnTo>
                  <a:lnTo>
                    <a:pt x="669" y="264"/>
                  </a:lnTo>
                  <a:lnTo>
                    <a:pt x="675" y="264"/>
                  </a:lnTo>
                  <a:lnTo>
                    <a:pt x="678" y="266"/>
                  </a:lnTo>
                  <a:lnTo>
                    <a:pt x="689" y="272"/>
                  </a:lnTo>
                  <a:lnTo>
                    <a:pt x="694" y="272"/>
                  </a:lnTo>
                  <a:lnTo>
                    <a:pt x="705" y="272"/>
                  </a:lnTo>
                  <a:lnTo>
                    <a:pt x="705" y="269"/>
                  </a:lnTo>
                  <a:lnTo>
                    <a:pt x="713" y="264"/>
                  </a:lnTo>
                  <a:lnTo>
                    <a:pt x="719" y="261"/>
                  </a:lnTo>
                  <a:lnTo>
                    <a:pt x="724" y="255"/>
                  </a:lnTo>
                  <a:lnTo>
                    <a:pt x="732" y="253"/>
                  </a:lnTo>
                  <a:lnTo>
                    <a:pt x="732" y="250"/>
                  </a:lnTo>
                  <a:lnTo>
                    <a:pt x="735" y="250"/>
                  </a:lnTo>
                  <a:lnTo>
                    <a:pt x="741" y="253"/>
                  </a:lnTo>
                  <a:lnTo>
                    <a:pt x="749" y="266"/>
                  </a:lnTo>
                  <a:lnTo>
                    <a:pt x="757" y="283"/>
                  </a:lnTo>
                  <a:lnTo>
                    <a:pt x="760" y="286"/>
                  </a:lnTo>
                  <a:lnTo>
                    <a:pt x="768" y="288"/>
                  </a:lnTo>
                  <a:lnTo>
                    <a:pt x="771" y="294"/>
                  </a:lnTo>
                  <a:lnTo>
                    <a:pt x="774" y="297"/>
                  </a:lnTo>
                  <a:lnTo>
                    <a:pt x="774" y="299"/>
                  </a:lnTo>
                  <a:lnTo>
                    <a:pt x="785" y="310"/>
                  </a:lnTo>
                  <a:lnTo>
                    <a:pt x="793" y="316"/>
                  </a:lnTo>
                  <a:lnTo>
                    <a:pt x="801" y="319"/>
                  </a:lnTo>
                  <a:lnTo>
                    <a:pt x="807" y="327"/>
                  </a:lnTo>
                  <a:lnTo>
                    <a:pt x="807" y="332"/>
                  </a:lnTo>
                  <a:lnTo>
                    <a:pt x="801" y="343"/>
                  </a:lnTo>
                  <a:lnTo>
                    <a:pt x="796" y="351"/>
                  </a:lnTo>
                  <a:lnTo>
                    <a:pt x="793" y="354"/>
                  </a:lnTo>
                  <a:lnTo>
                    <a:pt x="787" y="357"/>
                  </a:lnTo>
                  <a:lnTo>
                    <a:pt x="779" y="360"/>
                  </a:lnTo>
                  <a:lnTo>
                    <a:pt x="774" y="365"/>
                  </a:lnTo>
                  <a:lnTo>
                    <a:pt x="763" y="371"/>
                  </a:lnTo>
                  <a:lnTo>
                    <a:pt x="757" y="379"/>
                  </a:lnTo>
                  <a:lnTo>
                    <a:pt x="757" y="382"/>
                  </a:lnTo>
                  <a:lnTo>
                    <a:pt x="754" y="387"/>
                  </a:lnTo>
                  <a:lnTo>
                    <a:pt x="754" y="401"/>
                  </a:lnTo>
                  <a:lnTo>
                    <a:pt x="752" y="415"/>
                  </a:lnTo>
                  <a:lnTo>
                    <a:pt x="749" y="420"/>
                  </a:lnTo>
                  <a:lnTo>
                    <a:pt x="743" y="423"/>
                  </a:lnTo>
                  <a:lnTo>
                    <a:pt x="724" y="423"/>
                  </a:lnTo>
                  <a:lnTo>
                    <a:pt x="705" y="428"/>
                  </a:lnTo>
                  <a:lnTo>
                    <a:pt x="700" y="431"/>
                  </a:lnTo>
                  <a:lnTo>
                    <a:pt x="697" y="442"/>
                  </a:lnTo>
                  <a:lnTo>
                    <a:pt x="694" y="450"/>
                  </a:lnTo>
                  <a:lnTo>
                    <a:pt x="689" y="461"/>
                  </a:lnTo>
                  <a:lnTo>
                    <a:pt x="689" y="470"/>
                  </a:lnTo>
                  <a:lnTo>
                    <a:pt x="689" y="472"/>
                  </a:lnTo>
                  <a:lnTo>
                    <a:pt x="689" y="483"/>
                  </a:lnTo>
                  <a:lnTo>
                    <a:pt x="689" y="489"/>
                  </a:lnTo>
                  <a:lnTo>
                    <a:pt x="689" y="497"/>
                  </a:lnTo>
                  <a:lnTo>
                    <a:pt x="689" y="508"/>
                  </a:lnTo>
                  <a:lnTo>
                    <a:pt x="694" y="513"/>
                  </a:lnTo>
                  <a:lnTo>
                    <a:pt x="697" y="516"/>
                  </a:lnTo>
                  <a:lnTo>
                    <a:pt x="697" y="527"/>
                  </a:lnTo>
                  <a:lnTo>
                    <a:pt x="697" y="533"/>
                  </a:lnTo>
                  <a:lnTo>
                    <a:pt x="689" y="538"/>
                  </a:lnTo>
                  <a:lnTo>
                    <a:pt x="680" y="546"/>
                  </a:lnTo>
                  <a:lnTo>
                    <a:pt x="678" y="549"/>
                  </a:lnTo>
                  <a:lnTo>
                    <a:pt x="678" y="555"/>
                  </a:lnTo>
                  <a:lnTo>
                    <a:pt x="678" y="574"/>
                  </a:lnTo>
                  <a:lnTo>
                    <a:pt x="678" y="590"/>
                  </a:lnTo>
                  <a:lnTo>
                    <a:pt x="678" y="596"/>
                  </a:lnTo>
                  <a:lnTo>
                    <a:pt x="680" y="596"/>
                  </a:lnTo>
                  <a:lnTo>
                    <a:pt x="678" y="607"/>
                  </a:lnTo>
                  <a:lnTo>
                    <a:pt x="678" y="623"/>
                  </a:lnTo>
                  <a:lnTo>
                    <a:pt x="678" y="623"/>
                  </a:lnTo>
                  <a:lnTo>
                    <a:pt x="675" y="629"/>
                  </a:lnTo>
                  <a:lnTo>
                    <a:pt x="667" y="634"/>
                  </a:lnTo>
                  <a:lnTo>
                    <a:pt x="653" y="648"/>
                  </a:lnTo>
                  <a:lnTo>
                    <a:pt x="653" y="653"/>
                  </a:lnTo>
                  <a:lnTo>
                    <a:pt x="653" y="656"/>
                  </a:lnTo>
                  <a:lnTo>
                    <a:pt x="653" y="659"/>
                  </a:lnTo>
                  <a:lnTo>
                    <a:pt x="658" y="659"/>
                  </a:lnTo>
                  <a:lnTo>
                    <a:pt x="658" y="667"/>
                  </a:lnTo>
                  <a:lnTo>
                    <a:pt x="661" y="670"/>
                  </a:lnTo>
                  <a:lnTo>
                    <a:pt x="658" y="678"/>
                  </a:lnTo>
                  <a:lnTo>
                    <a:pt x="658" y="684"/>
                  </a:lnTo>
                  <a:lnTo>
                    <a:pt x="653" y="684"/>
                  </a:lnTo>
                  <a:lnTo>
                    <a:pt x="650" y="689"/>
                  </a:lnTo>
                  <a:lnTo>
                    <a:pt x="647" y="689"/>
                  </a:lnTo>
                  <a:lnTo>
                    <a:pt x="642" y="689"/>
                  </a:lnTo>
                  <a:lnTo>
                    <a:pt x="636" y="689"/>
                  </a:lnTo>
                  <a:lnTo>
                    <a:pt x="634" y="689"/>
                  </a:lnTo>
                  <a:lnTo>
                    <a:pt x="631" y="681"/>
                  </a:lnTo>
                  <a:lnTo>
                    <a:pt x="628" y="678"/>
                  </a:lnTo>
                  <a:lnTo>
                    <a:pt x="625" y="675"/>
                  </a:lnTo>
                  <a:lnTo>
                    <a:pt x="623" y="670"/>
                  </a:lnTo>
                  <a:lnTo>
                    <a:pt x="617" y="662"/>
                  </a:lnTo>
                  <a:lnTo>
                    <a:pt x="617" y="651"/>
                  </a:lnTo>
                  <a:lnTo>
                    <a:pt x="614" y="648"/>
                  </a:lnTo>
                  <a:lnTo>
                    <a:pt x="609" y="645"/>
                  </a:lnTo>
                  <a:lnTo>
                    <a:pt x="587" y="645"/>
                  </a:lnTo>
                  <a:lnTo>
                    <a:pt x="557" y="648"/>
                  </a:lnTo>
                  <a:lnTo>
                    <a:pt x="551" y="648"/>
                  </a:lnTo>
                  <a:lnTo>
                    <a:pt x="551" y="648"/>
                  </a:lnTo>
                  <a:lnTo>
                    <a:pt x="538" y="648"/>
                  </a:lnTo>
                  <a:lnTo>
                    <a:pt x="529" y="648"/>
                  </a:lnTo>
                  <a:lnTo>
                    <a:pt x="513" y="645"/>
                  </a:lnTo>
                  <a:lnTo>
                    <a:pt x="499" y="645"/>
                  </a:lnTo>
                  <a:lnTo>
                    <a:pt x="494" y="642"/>
                  </a:lnTo>
                  <a:lnTo>
                    <a:pt x="488" y="634"/>
                  </a:lnTo>
                  <a:lnTo>
                    <a:pt x="472" y="626"/>
                  </a:lnTo>
                  <a:lnTo>
                    <a:pt x="469" y="623"/>
                  </a:lnTo>
                  <a:lnTo>
                    <a:pt x="464" y="623"/>
                  </a:lnTo>
                  <a:lnTo>
                    <a:pt x="461" y="623"/>
                  </a:lnTo>
                  <a:lnTo>
                    <a:pt x="453" y="629"/>
                  </a:lnTo>
                  <a:lnTo>
                    <a:pt x="439" y="634"/>
                  </a:lnTo>
                  <a:lnTo>
                    <a:pt x="431" y="634"/>
                  </a:lnTo>
                  <a:lnTo>
                    <a:pt x="422" y="640"/>
                  </a:lnTo>
                  <a:lnTo>
                    <a:pt x="411" y="645"/>
                  </a:lnTo>
                  <a:lnTo>
                    <a:pt x="401" y="651"/>
                  </a:lnTo>
                  <a:lnTo>
                    <a:pt x="392" y="659"/>
                  </a:lnTo>
                  <a:lnTo>
                    <a:pt x="368" y="678"/>
                  </a:lnTo>
                  <a:lnTo>
                    <a:pt x="357" y="684"/>
                  </a:lnTo>
                  <a:lnTo>
                    <a:pt x="346" y="689"/>
                  </a:lnTo>
                  <a:lnTo>
                    <a:pt x="343" y="692"/>
                  </a:lnTo>
                  <a:lnTo>
                    <a:pt x="337" y="697"/>
                  </a:lnTo>
                  <a:lnTo>
                    <a:pt x="329" y="700"/>
                  </a:lnTo>
                  <a:lnTo>
                    <a:pt x="324" y="700"/>
                  </a:lnTo>
                  <a:lnTo>
                    <a:pt x="321" y="703"/>
                  </a:lnTo>
                  <a:lnTo>
                    <a:pt x="318" y="706"/>
                  </a:lnTo>
                  <a:lnTo>
                    <a:pt x="315" y="708"/>
                  </a:lnTo>
                  <a:lnTo>
                    <a:pt x="313" y="708"/>
                  </a:lnTo>
                  <a:lnTo>
                    <a:pt x="310" y="708"/>
                  </a:lnTo>
                  <a:lnTo>
                    <a:pt x="307" y="708"/>
                  </a:lnTo>
                  <a:close/>
                </a:path>
              </a:pathLst>
            </a:custGeom>
            <a:solidFill>
              <a:srgbClr val="92D050"/>
            </a:solidFill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91436" tIns="45718" rIns="91436" bIns="45718"/>
            <a:lstStyle/>
            <a:p>
              <a:pPr>
                <a:defRPr/>
              </a:pPr>
              <a:endParaRPr lang="ru-RU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Freeform 25">
              <a:hlinkClick r:id="" action="ppaction://noaction"/>
            </p:cNvPr>
            <p:cNvSpPr>
              <a:spLocks/>
            </p:cNvSpPr>
            <p:nvPr/>
          </p:nvSpPr>
          <p:spPr bwMode="auto">
            <a:xfrm>
              <a:off x="5535569" y="5006093"/>
              <a:ext cx="1073188" cy="943862"/>
            </a:xfrm>
            <a:custGeom>
              <a:avLst/>
              <a:gdLst/>
              <a:ahLst/>
              <a:cxnLst>
                <a:cxn ang="0">
                  <a:pos x="277" y="554"/>
                </a:cxn>
                <a:cxn ang="0">
                  <a:pos x="294" y="524"/>
                </a:cxn>
                <a:cxn ang="0">
                  <a:pos x="263" y="502"/>
                </a:cxn>
                <a:cxn ang="0">
                  <a:pos x="225" y="513"/>
                </a:cxn>
                <a:cxn ang="0">
                  <a:pos x="178" y="511"/>
                </a:cxn>
                <a:cxn ang="0">
                  <a:pos x="165" y="513"/>
                </a:cxn>
                <a:cxn ang="0">
                  <a:pos x="176" y="486"/>
                </a:cxn>
                <a:cxn ang="0">
                  <a:pos x="181" y="431"/>
                </a:cxn>
                <a:cxn ang="0">
                  <a:pos x="165" y="365"/>
                </a:cxn>
                <a:cxn ang="0">
                  <a:pos x="126" y="365"/>
                </a:cxn>
                <a:cxn ang="0">
                  <a:pos x="69" y="371"/>
                </a:cxn>
                <a:cxn ang="0">
                  <a:pos x="41" y="351"/>
                </a:cxn>
                <a:cxn ang="0">
                  <a:pos x="6" y="340"/>
                </a:cxn>
                <a:cxn ang="0">
                  <a:pos x="22" y="318"/>
                </a:cxn>
                <a:cxn ang="0">
                  <a:pos x="44" y="264"/>
                </a:cxn>
                <a:cxn ang="0">
                  <a:pos x="85" y="209"/>
                </a:cxn>
                <a:cxn ang="0">
                  <a:pos x="115" y="165"/>
                </a:cxn>
                <a:cxn ang="0">
                  <a:pos x="126" y="121"/>
                </a:cxn>
                <a:cxn ang="0">
                  <a:pos x="118" y="80"/>
                </a:cxn>
                <a:cxn ang="0">
                  <a:pos x="140" y="33"/>
                </a:cxn>
                <a:cxn ang="0">
                  <a:pos x="165" y="0"/>
                </a:cxn>
                <a:cxn ang="0">
                  <a:pos x="206" y="41"/>
                </a:cxn>
                <a:cxn ang="0">
                  <a:pos x="272" y="60"/>
                </a:cxn>
                <a:cxn ang="0">
                  <a:pos x="335" y="82"/>
                </a:cxn>
                <a:cxn ang="0">
                  <a:pos x="359" y="85"/>
                </a:cxn>
                <a:cxn ang="0">
                  <a:pos x="381" y="110"/>
                </a:cxn>
                <a:cxn ang="0">
                  <a:pos x="387" y="145"/>
                </a:cxn>
                <a:cxn ang="0">
                  <a:pos x="417" y="159"/>
                </a:cxn>
                <a:cxn ang="0">
                  <a:pos x="433" y="140"/>
                </a:cxn>
                <a:cxn ang="0">
                  <a:pos x="475" y="121"/>
                </a:cxn>
                <a:cxn ang="0">
                  <a:pos x="494" y="85"/>
                </a:cxn>
                <a:cxn ang="0">
                  <a:pos x="535" y="93"/>
                </a:cxn>
                <a:cxn ang="0">
                  <a:pos x="551" y="113"/>
                </a:cxn>
                <a:cxn ang="0">
                  <a:pos x="609" y="129"/>
                </a:cxn>
                <a:cxn ang="0">
                  <a:pos x="620" y="173"/>
                </a:cxn>
                <a:cxn ang="0">
                  <a:pos x="667" y="195"/>
                </a:cxn>
                <a:cxn ang="0">
                  <a:pos x="700" y="222"/>
                </a:cxn>
                <a:cxn ang="0">
                  <a:pos x="716" y="269"/>
                </a:cxn>
                <a:cxn ang="0">
                  <a:pos x="757" y="294"/>
                </a:cxn>
                <a:cxn ang="0">
                  <a:pos x="790" y="329"/>
                </a:cxn>
                <a:cxn ang="0">
                  <a:pos x="763" y="343"/>
                </a:cxn>
                <a:cxn ang="0">
                  <a:pos x="719" y="379"/>
                </a:cxn>
                <a:cxn ang="0">
                  <a:pos x="743" y="406"/>
                </a:cxn>
                <a:cxn ang="0">
                  <a:pos x="746" y="439"/>
                </a:cxn>
                <a:cxn ang="0">
                  <a:pos x="716" y="480"/>
                </a:cxn>
                <a:cxn ang="0">
                  <a:pos x="667" y="505"/>
                </a:cxn>
                <a:cxn ang="0">
                  <a:pos x="645" y="483"/>
                </a:cxn>
                <a:cxn ang="0">
                  <a:pos x="634" y="458"/>
                </a:cxn>
                <a:cxn ang="0">
                  <a:pos x="568" y="458"/>
                </a:cxn>
                <a:cxn ang="0">
                  <a:pos x="546" y="483"/>
                </a:cxn>
                <a:cxn ang="0">
                  <a:pos x="535" y="513"/>
                </a:cxn>
                <a:cxn ang="0">
                  <a:pos x="527" y="483"/>
                </a:cxn>
                <a:cxn ang="0">
                  <a:pos x="505" y="467"/>
                </a:cxn>
                <a:cxn ang="0">
                  <a:pos x="477" y="480"/>
                </a:cxn>
                <a:cxn ang="0">
                  <a:pos x="436" y="464"/>
                </a:cxn>
                <a:cxn ang="0">
                  <a:pos x="401" y="508"/>
                </a:cxn>
                <a:cxn ang="0">
                  <a:pos x="387" y="535"/>
                </a:cxn>
                <a:cxn ang="0">
                  <a:pos x="335" y="535"/>
                </a:cxn>
                <a:cxn ang="0">
                  <a:pos x="310" y="546"/>
                </a:cxn>
              </a:cxnLst>
              <a:rect l="0" t="0" r="r" b="b"/>
              <a:pathLst>
                <a:path w="790" h="596">
                  <a:moveTo>
                    <a:pt x="291" y="596"/>
                  </a:moveTo>
                  <a:lnTo>
                    <a:pt x="288" y="593"/>
                  </a:lnTo>
                  <a:lnTo>
                    <a:pt x="288" y="579"/>
                  </a:lnTo>
                  <a:lnTo>
                    <a:pt x="288" y="560"/>
                  </a:lnTo>
                  <a:lnTo>
                    <a:pt x="280" y="557"/>
                  </a:lnTo>
                  <a:lnTo>
                    <a:pt x="277" y="554"/>
                  </a:lnTo>
                  <a:lnTo>
                    <a:pt x="277" y="546"/>
                  </a:lnTo>
                  <a:lnTo>
                    <a:pt x="277" y="538"/>
                  </a:lnTo>
                  <a:lnTo>
                    <a:pt x="277" y="538"/>
                  </a:lnTo>
                  <a:lnTo>
                    <a:pt x="280" y="532"/>
                  </a:lnTo>
                  <a:lnTo>
                    <a:pt x="288" y="530"/>
                  </a:lnTo>
                  <a:lnTo>
                    <a:pt x="294" y="524"/>
                  </a:lnTo>
                  <a:lnTo>
                    <a:pt x="294" y="522"/>
                  </a:lnTo>
                  <a:lnTo>
                    <a:pt x="294" y="519"/>
                  </a:lnTo>
                  <a:lnTo>
                    <a:pt x="291" y="513"/>
                  </a:lnTo>
                  <a:lnTo>
                    <a:pt x="288" y="511"/>
                  </a:lnTo>
                  <a:lnTo>
                    <a:pt x="277" y="505"/>
                  </a:lnTo>
                  <a:lnTo>
                    <a:pt x="263" y="502"/>
                  </a:lnTo>
                  <a:lnTo>
                    <a:pt x="255" y="502"/>
                  </a:lnTo>
                  <a:lnTo>
                    <a:pt x="241" y="502"/>
                  </a:lnTo>
                  <a:lnTo>
                    <a:pt x="236" y="505"/>
                  </a:lnTo>
                  <a:lnTo>
                    <a:pt x="231" y="511"/>
                  </a:lnTo>
                  <a:lnTo>
                    <a:pt x="228" y="513"/>
                  </a:lnTo>
                  <a:lnTo>
                    <a:pt x="225" y="513"/>
                  </a:lnTo>
                  <a:lnTo>
                    <a:pt x="211" y="513"/>
                  </a:lnTo>
                  <a:lnTo>
                    <a:pt x="200" y="513"/>
                  </a:lnTo>
                  <a:lnTo>
                    <a:pt x="195" y="511"/>
                  </a:lnTo>
                  <a:lnTo>
                    <a:pt x="192" y="508"/>
                  </a:lnTo>
                  <a:lnTo>
                    <a:pt x="184" y="511"/>
                  </a:lnTo>
                  <a:lnTo>
                    <a:pt x="178" y="511"/>
                  </a:lnTo>
                  <a:lnTo>
                    <a:pt x="176" y="513"/>
                  </a:lnTo>
                  <a:lnTo>
                    <a:pt x="170" y="519"/>
                  </a:lnTo>
                  <a:lnTo>
                    <a:pt x="170" y="519"/>
                  </a:lnTo>
                  <a:lnTo>
                    <a:pt x="167" y="519"/>
                  </a:lnTo>
                  <a:lnTo>
                    <a:pt x="165" y="516"/>
                  </a:lnTo>
                  <a:lnTo>
                    <a:pt x="165" y="513"/>
                  </a:lnTo>
                  <a:lnTo>
                    <a:pt x="165" y="508"/>
                  </a:lnTo>
                  <a:lnTo>
                    <a:pt x="165" y="502"/>
                  </a:lnTo>
                  <a:lnTo>
                    <a:pt x="167" y="497"/>
                  </a:lnTo>
                  <a:lnTo>
                    <a:pt x="170" y="491"/>
                  </a:lnTo>
                  <a:lnTo>
                    <a:pt x="170" y="491"/>
                  </a:lnTo>
                  <a:lnTo>
                    <a:pt x="176" y="486"/>
                  </a:lnTo>
                  <a:lnTo>
                    <a:pt x="181" y="480"/>
                  </a:lnTo>
                  <a:lnTo>
                    <a:pt x="184" y="469"/>
                  </a:lnTo>
                  <a:lnTo>
                    <a:pt x="184" y="456"/>
                  </a:lnTo>
                  <a:lnTo>
                    <a:pt x="184" y="439"/>
                  </a:lnTo>
                  <a:lnTo>
                    <a:pt x="184" y="434"/>
                  </a:lnTo>
                  <a:lnTo>
                    <a:pt x="181" y="431"/>
                  </a:lnTo>
                  <a:lnTo>
                    <a:pt x="181" y="406"/>
                  </a:lnTo>
                  <a:lnTo>
                    <a:pt x="181" y="384"/>
                  </a:lnTo>
                  <a:lnTo>
                    <a:pt x="178" y="379"/>
                  </a:lnTo>
                  <a:lnTo>
                    <a:pt x="176" y="379"/>
                  </a:lnTo>
                  <a:lnTo>
                    <a:pt x="170" y="379"/>
                  </a:lnTo>
                  <a:lnTo>
                    <a:pt x="165" y="365"/>
                  </a:lnTo>
                  <a:lnTo>
                    <a:pt x="156" y="354"/>
                  </a:lnTo>
                  <a:lnTo>
                    <a:pt x="151" y="351"/>
                  </a:lnTo>
                  <a:lnTo>
                    <a:pt x="140" y="351"/>
                  </a:lnTo>
                  <a:lnTo>
                    <a:pt x="137" y="354"/>
                  </a:lnTo>
                  <a:lnTo>
                    <a:pt x="132" y="360"/>
                  </a:lnTo>
                  <a:lnTo>
                    <a:pt x="126" y="365"/>
                  </a:lnTo>
                  <a:lnTo>
                    <a:pt x="126" y="368"/>
                  </a:lnTo>
                  <a:lnTo>
                    <a:pt x="126" y="371"/>
                  </a:lnTo>
                  <a:lnTo>
                    <a:pt x="126" y="373"/>
                  </a:lnTo>
                  <a:lnTo>
                    <a:pt x="102" y="373"/>
                  </a:lnTo>
                  <a:lnTo>
                    <a:pt x="82" y="373"/>
                  </a:lnTo>
                  <a:lnTo>
                    <a:pt x="69" y="371"/>
                  </a:lnTo>
                  <a:lnTo>
                    <a:pt x="58" y="368"/>
                  </a:lnTo>
                  <a:lnTo>
                    <a:pt x="52" y="365"/>
                  </a:lnTo>
                  <a:lnTo>
                    <a:pt x="44" y="360"/>
                  </a:lnTo>
                  <a:lnTo>
                    <a:pt x="44" y="357"/>
                  </a:lnTo>
                  <a:lnTo>
                    <a:pt x="44" y="351"/>
                  </a:lnTo>
                  <a:lnTo>
                    <a:pt x="41" y="351"/>
                  </a:lnTo>
                  <a:lnTo>
                    <a:pt x="36" y="351"/>
                  </a:lnTo>
                  <a:lnTo>
                    <a:pt x="14" y="351"/>
                  </a:lnTo>
                  <a:lnTo>
                    <a:pt x="0" y="351"/>
                  </a:lnTo>
                  <a:lnTo>
                    <a:pt x="0" y="349"/>
                  </a:lnTo>
                  <a:lnTo>
                    <a:pt x="3" y="343"/>
                  </a:lnTo>
                  <a:lnTo>
                    <a:pt x="6" y="340"/>
                  </a:lnTo>
                  <a:lnTo>
                    <a:pt x="11" y="335"/>
                  </a:lnTo>
                  <a:lnTo>
                    <a:pt x="11" y="332"/>
                  </a:lnTo>
                  <a:lnTo>
                    <a:pt x="11" y="329"/>
                  </a:lnTo>
                  <a:lnTo>
                    <a:pt x="14" y="327"/>
                  </a:lnTo>
                  <a:lnTo>
                    <a:pt x="14" y="327"/>
                  </a:lnTo>
                  <a:lnTo>
                    <a:pt x="22" y="318"/>
                  </a:lnTo>
                  <a:lnTo>
                    <a:pt x="28" y="310"/>
                  </a:lnTo>
                  <a:lnTo>
                    <a:pt x="28" y="307"/>
                  </a:lnTo>
                  <a:lnTo>
                    <a:pt x="30" y="305"/>
                  </a:lnTo>
                  <a:lnTo>
                    <a:pt x="36" y="288"/>
                  </a:lnTo>
                  <a:lnTo>
                    <a:pt x="44" y="269"/>
                  </a:lnTo>
                  <a:lnTo>
                    <a:pt x="44" y="264"/>
                  </a:lnTo>
                  <a:lnTo>
                    <a:pt x="52" y="258"/>
                  </a:lnTo>
                  <a:lnTo>
                    <a:pt x="58" y="253"/>
                  </a:lnTo>
                  <a:lnTo>
                    <a:pt x="71" y="247"/>
                  </a:lnTo>
                  <a:lnTo>
                    <a:pt x="80" y="239"/>
                  </a:lnTo>
                  <a:lnTo>
                    <a:pt x="82" y="222"/>
                  </a:lnTo>
                  <a:lnTo>
                    <a:pt x="85" y="209"/>
                  </a:lnTo>
                  <a:lnTo>
                    <a:pt x="91" y="195"/>
                  </a:lnTo>
                  <a:lnTo>
                    <a:pt x="96" y="181"/>
                  </a:lnTo>
                  <a:lnTo>
                    <a:pt x="102" y="176"/>
                  </a:lnTo>
                  <a:lnTo>
                    <a:pt x="107" y="167"/>
                  </a:lnTo>
                  <a:lnTo>
                    <a:pt x="110" y="167"/>
                  </a:lnTo>
                  <a:lnTo>
                    <a:pt x="115" y="165"/>
                  </a:lnTo>
                  <a:lnTo>
                    <a:pt x="121" y="165"/>
                  </a:lnTo>
                  <a:lnTo>
                    <a:pt x="126" y="159"/>
                  </a:lnTo>
                  <a:lnTo>
                    <a:pt x="126" y="145"/>
                  </a:lnTo>
                  <a:lnTo>
                    <a:pt x="132" y="132"/>
                  </a:lnTo>
                  <a:lnTo>
                    <a:pt x="126" y="124"/>
                  </a:lnTo>
                  <a:lnTo>
                    <a:pt x="126" y="121"/>
                  </a:lnTo>
                  <a:lnTo>
                    <a:pt x="121" y="115"/>
                  </a:lnTo>
                  <a:lnTo>
                    <a:pt x="115" y="110"/>
                  </a:lnTo>
                  <a:lnTo>
                    <a:pt x="115" y="104"/>
                  </a:lnTo>
                  <a:lnTo>
                    <a:pt x="115" y="99"/>
                  </a:lnTo>
                  <a:lnTo>
                    <a:pt x="115" y="93"/>
                  </a:lnTo>
                  <a:lnTo>
                    <a:pt x="118" y="80"/>
                  </a:lnTo>
                  <a:lnTo>
                    <a:pt x="126" y="71"/>
                  </a:lnTo>
                  <a:lnTo>
                    <a:pt x="126" y="63"/>
                  </a:lnTo>
                  <a:lnTo>
                    <a:pt x="132" y="60"/>
                  </a:lnTo>
                  <a:lnTo>
                    <a:pt x="134" y="58"/>
                  </a:lnTo>
                  <a:lnTo>
                    <a:pt x="137" y="47"/>
                  </a:lnTo>
                  <a:lnTo>
                    <a:pt x="140" y="33"/>
                  </a:lnTo>
                  <a:lnTo>
                    <a:pt x="145" y="30"/>
                  </a:lnTo>
                  <a:lnTo>
                    <a:pt x="151" y="22"/>
                  </a:lnTo>
                  <a:lnTo>
                    <a:pt x="151" y="19"/>
                  </a:lnTo>
                  <a:lnTo>
                    <a:pt x="151" y="14"/>
                  </a:lnTo>
                  <a:lnTo>
                    <a:pt x="156" y="8"/>
                  </a:lnTo>
                  <a:lnTo>
                    <a:pt x="165" y="0"/>
                  </a:lnTo>
                  <a:lnTo>
                    <a:pt x="170" y="0"/>
                  </a:lnTo>
                  <a:lnTo>
                    <a:pt x="176" y="0"/>
                  </a:lnTo>
                  <a:lnTo>
                    <a:pt x="181" y="8"/>
                  </a:lnTo>
                  <a:lnTo>
                    <a:pt x="195" y="22"/>
                  </a:lnTo>
                  <a:lnTo>
                    <a:pt x="198" y="30"/>
                  </a:lnTo>
                  <a:lnTo>
                    <a:pt x="206" y="41"/>
                  </a:lnTo>
                  <a:lnTo>
                    <a:pt x="211" y="52"/>
                  </a:lnTo>
                  <a:lnTo>
                    <a:pt x="225" y="74"/>
                  </a:lnTo>
                  <a:lnTo>
                    <a:pt x="236" y="71"/>
                  </a:lnTo>
                  <a:lnTo>
                    <a:pt x="252" y="71"/>
                  </a:lnTo>
                  <a:lnTo>
                    <a:pt x="263" y="63"/>
                  </a:lnTo>
                  <a:lnTo>
                    <a:pt x="272" y="60"/>
                  </a:lnTo>
                  <a:lnTo>
                    <a:pt x="283" y="60"/>
                  </a:lnTo>
                  <a:lnTo>
                    <a:pt x="294" y="60"/>
                  </a:lnTo>
                  <a:lnTo>
                    <a:pt x="316" y="63"/>
                  </a:lnTo>
                  <a:lnTo>
                    <a:pt x="332" y="66"/>
                  </a:lnTo>
                  <a:lnTo>
                    <a:pt x="335" y="74"/>
                  </a:lnTo>
                  <a:lnTo>
                    <a:pt x="335" y="82"/>
                  </a:lnTo>
                  <a:lnTo>
                    <a:pt x="340" y="85"/>
                  </a:lnTo>
                  <a:lnTo>
                    <a:pt x="346" y="93"/>
                  </a:lnTo>
                  <a:lnTo>
                    <a:pt x="351" y="93"/>
                  </a:lnTo>
                  <a:lnTo>
                    <a:pt x="357" y="93"/>
                  </a:lnTo>
                  <a:lnTo>
                    <a:pt x="359" y="91"/>
                  </a:lnTo>
                  <a:lnTo>
                    <a:pt x="359" y="85"/>
                  </a:lnTo>
                  <a:lnTo>
                    <a:pt x="365" y="85"/>
                  </a:lnTo>
                  <a:lnTo>
                    <a:pt x="370" y="85"/>
                  </a:lnTo>
                  <a:lnTo>
                    <a:pt x="370" y="93"/>
                  </a:lnTo>
                  <a:lnTo>
                    <a:pt x="376" y="96"/>
                  </a:lnTo>
                  <a:lnTo>
                    <a:pt x="376" y="104"/>
                  </a:lnTo>
                  <a:lnTo>
                    <a:pt x="381" y="110"/>
                  </a:lnTo>
                  <a:lnTo>
                    <a:pt x="381" y="113"/>
                  </a:lnTo>
                  <a:lnTo>
                    <a:pt x="384" y="115"/>
                  </a:lnTo>
                  <a:lnTo>
                    <a:pt x="384" y="118"/>
                  </a:lnTo>
                  <a:lnTo>
                    <a:pt x="387" y="118"/>
                  </a:lnTo>
                  <a:lnTo>
                    <a:pt x="387" y="132"/>
                  </a:lnTo>
                  <a:lnTo>
                    <a:pt x="387" y="145"/>
                  </a:lnTo>
                  <a:lnTo>
                    <a:pt x="387" y="145"/>
                  </a:lnTo>
                  <a:lnTo>
                    <a:pt x="387" y="148"/>
                  </a:lnTo>
                  <a:lnTo>
                    <a:pt x="401" y="151"/>
                  </a:lnTo>
                  <a:lnTo>
                    <a:pt x="412" y="154"/>
                  </a:lnTo>
                  <a:lnTo>
                    <a:pt x="414" y="154"/>
                  </a:lnTo>
                  <a:lnTo>
                    <a:pt x="417" y="159"/>
                  </a:lnTo>
                  <a:lnTo>
                    <a:pt x="417" y="154"/>
                  </a:lnTo>
                  <a:lnTo>
                    <a:pt x="417" y="145"/>
                  </a:lnTo>
                  <a:lnTo>
                    <a:pt x="420" y="145"/>
                  </a:lnTo>
                  <a:lnTo>
                    <a:pt x="425" y="145"/>
                  </a:lnTo>
                  <a:lnTo>
                    <a:pt x="431" y="143"/>
                  </a:lnTo>
                  <a:lnTo>
                    <a:pt x="433" y="140"/>
                  </a:lnTo>
                  <a:lnTo>
                    <a:pt x="433" y="137"/>
                  </a:lnTo>
                  <a:lnTo>
                    <a:pt x="436" y="132"/>
                  </a:lnTo>
                  <a:lnTo>
                    <a:pt x="447" y="124"/>
                  </a:lnTo>
                  <a:lnTo>
                    <a:pt x="453" y="124"/>
                  </a:lnTo>
                  <a:lnTo>
                    <a:pt x="464" y="121"/>
                  </a:lnTo>
                  <a:lnTo>
                    <a:pt x="475" y="121"/>
                  </a:lnTo>
                  <a:lnTo>
                    <a:pt x="480" y="118"/>
                  </a:lnTo>
                  <a:lnTo>
                    <a:pt x="486" y="113"/>
                  </a:lnTo>
                  <a:lnTo>
                    <a:pt x="486" y="110"/>
                  </a:lnTo>
                  <a:lnTo>
                    <a:pt x="486" y="104"/>
                  </a:lnTo>
                  <a:lnTo>
                    <a:pt x="486" y="93"/>
                  </a:lnTo>
                  <a:lnTo>
                    <a:pt x="494" y="85"/>
                  </a:lnTo>
                  <a:lnTo>
                    <a:pt x="502" y="82"/>
                  </a:lnTo>
                  <a:lnTo>
                    <a:pt x="508" y="80"/>
                  </a:lnTo>
                  <a:lnTo>
                    <a:pt x="513" y="80"/>
                  </a:lnTo>
                  <a:lnTo>
                    <a:pt x="521" y="80"/>
                  </a:lnTo>
                  <a:lnTo>
                    <a:pt x="524" y="82"/>
                  </a:lnTo>
                  <a:lnTo>
                    <a:pt x="535" y="93"/>
                  </a:lnTo>
                  <a:lnTo>
                    <a:pt x="540" y="93"/>
                  </a:lnTo>
                  <a:lnTo>
                    <a:pt x="546" y="93"/>
                  </a:lnTo>
                  <a:lnTo>
                    <a:pt x="551" y="96"/>
                  </a:lnTo>
                  <a:lnTo>
                    <a:pt x="551" y="96"/>
                  </a:lnTo>
                  <a:lnTo>
                    <a:pt x="551" y="104"/>
                  </a:lnTo>
                  <a:lnTo>
                    <a:pt x="551" y="113"/>
                  </a:lnTo>
                  <a:lnTo>
                    <a:pt x="571" y="113"/>
                  </a:lnTo>
                  <a:lnTo>
                    <a:pt x="587" y="113"/>
                  </a:lnTo>
                  <a:lnTo>
                    <a:pt x="593" y="115"/>
                  </a:lnTo>
                  <a:lnTo>
                    <a:pt x="609" y="118"/>
                  </a:lnTo>
                  <a:lnTo>
                    <a:pt x="609" y="121"/>
                  </a:lnTo>
                  <a:lnTo>
                    <a:pt x="609" y="129"/>
                  </a:lnTo>
                  <a:lnTo>
                    <a:pt x="609" y="134"/>
                  </a:lnTo>
                  <a:lnTo>
                    <a:pt x="615" y="137"/>
                  </a:lnTo>
                  <a:lnTo>
                    <a:pt x="617" y="145"/>
                  </a:lnTo>
                  <a:lnTo>
                    <a:pt x="620" y="156"/>
                  </a:lnTo>
                  <a:lnTo>
                    <a:pt x="620" y="165"/>
                  </a:lnTo>
                  <a:lnTo>
                    <a:pt x="620" y="173"/>
                  </a:lnTo>
                  <a:lnTo>
                    <a:pt x="620" y="178"/>
                  </a:lnTo>
                  <a:lnTo>
                    <a:pt x="623" y="184"/>
                  </a:lnTo>
                  <a:lnTo>
                    <a:pt x="626" y="187"/>
                  </a:lnTo>
                  <a:lnTo>
                    <a:pt x="636" y="192"/>
                  </a:lnTo>
                  <a:lnTo>
                    <a:pt x="645" y="198"/>
                  </a:lnTo>
                  <a:lnTo>
                    <a:pt x="667" y="195"/>
                  </a:lnTo>
                  <a:lnTo>
                    <a:pt x="691" y="195"/>
                  </a:lnTo>
                  <a:lnTo>
                    <a:pt x="697" y="206"/>
                  </a:lnTo>
                  <a:lnTo>
                    <a:pt x="702" y="214"/>
                  </a:lnTo>
                  <a:lnTo>
                    <a:pt x="702" y="217"/>
                  </a:lnTo>
                  <a:lnTo>
                    <a:pt x="700" y="220"/>
                  </a:lnTo>
                  <a:lnTo>
                    <a:pt x="700" y="222"/>
                  </a:lnTo>
                  <a:lnTo>
                    <a:pt x="700" y="239"/>
                  </a:lnTo>
                  <a:lnTo>
                    <a:pt x="705" y="239"/>
                  </a:lnTo>
                  <a:lnTo>
                    <a:pt x="711" y="239"/>
                  </a:lnTo>
                  <a:lnTo>
                    <a:pt x="708" y="247"/>
                  </a:lnTo>
                  <a:lnTo>
                    <a:pt x="708" y="253"/>
                  </a:lnTo>
                  <a:lnTo>
                    <a:pt x="716" y="269"/>
                  </a:lnTo>
                  <a:lnTo>
                    <a:pt x="722" y="283"/>
                  </a:lnTo>
                  <a:lnTo>
                    <a:pt x="727" y="283"/>
                  </a:lnTo>
                  <a:lnTo>
                    <a:pt x="730" y="283"/>
                  </a:lnTo>
                  <a:lnTo>
                    <a:pt x="741" y="283"/>
                  </a:lnTo>
                  <a:lnTo>
                    <a:pt x="754" y="288"/>
                  </a:lnTo>
                  <a:lnTo>
                    <a:pt x="757" y="294"/>
                  </a:lnTo>
                  <a:lnTo>
                    <a:pt x="757" y="299"/>
                  </a:lnTo>
                  <a:lnTo>
                    <a:pt x="757" y="305"/>
                  </a:lnTo>
                  <a:lnTo>
                    <a:pt x="774" y="316"/>
                  </a:lnTo>
                  <a:lnTo>
                    <a:pt x="782" y="327"/>
                  </a:lnTo>
                  <a:lnTo>
                    <a:pt x="787" y="327"/>
                  </a:lnTo>
                  <a:lnTo>
                    <a:pt x="790" y="329"/>
                  </a:lnTo>
                  <a:lnTo>
                    <a:pt x="787" y="329"/>
                  </a:lnTo>
                  <a:lnTo>
                    <a:pt x="787" y="332"/>
                  </a:lnTo>
                  <a:lnTo>
                    <a:pt x="779" y="332"/>
                  </a:lnTo>
                  <a:lnTo>
                    <a:pt x="776" y="335"/>
                  </a:lnTo>
                  <a:lnTo>
                    <a:pt x="771" y="338"/>
                  </a:lnTo>
                  <a:lnTo>
                    <a:pt x="763" y="343"/>
                  </a:lnTo>
                  <a:lnTo>
                    <a:pt x="757" y="349"/>
                  </a:lnTo>
                  <a:lnTo>
                    <a:pt x="757" y="349"/>
                  </a:lnTo>
                  <a:lnTo>
                    <a:pt x="743" y="357"/>
                  </a:lnTo>
                  <a:lnTo>
                    <a:pt x="727" y="368"/>
                  </a:lnTo>
                  <a:lnTo>
                    <a:pt x="722" y="376"/>
                  </a:lnTo>
                  <a:lnTo>
                    <a:pt x="719" y="379"/>
                  </a:lnTo>
                  <a:lnTo>
                    <a:pt x="719" y="387"/>
                  </a:lnTo>
                  <a:lnTo>
                    <a:pt x="719" y="393"/>
                  </a:lnTo>
                  <a:lnTo>
                    <a:pt x="719" y="398"/>
                  </a:lnTo>
                  <a:lnTo>
                    <a:pt x="722" y="403"/>
                  </a:lnTo>
                  <a:lnTo>
                    <a:pt x="732" y="403"/>
                  </a:lnTo>
                  <a:lnTo>
                    <a:pt x="743" y="406"/>
                  </a:lnTo>
                  <a:lnTo>
                    <a:pt x="746" y="414"/>
                  </a:lnTo>
                  <a:lnTo>
                    <a:pt x="749" y="420"/>
                  </a:lnTo>
                  <a:lnTo>
                    <a:pt x="749" y="425"/>
                  </a:lnTo>
                  <a:lnTo>
                    <a:pt x="749" y="431"/>
                  </a:lnTo>
                  <a:lnTo>
                    <a:pt x="746" y="431"/>
                  </a:lnTo>
                  <a:lnTo>
                    <a:pt x="746" y="439"/>
                  </a:lnTo>
                  <a:lnTo>
                    <a:pt x="743" y="442"/>
                  </a:lnTo>
                  <a:lnTo>
                    <a:pt x="735" y="450"/>
                  </a:lnTo>
                  <a:lnTo>
                    <a:pt x="730" y="453"/>
                  </a:lnTo>
                  <a:lnTo>
                    <a:pt x="727" y="461"/>
                  </a:lnTo>
                  <a:lnTo>
                    <a:pt x="719" y="475"/>
                  </a:lnTo>
                  <a:lnTo>
                    <a:pt x="716" y="480"/>
                  </a:lnTo>
                  <a:lnTo>
                    <a:pt x="708" y="483"/>
                  </a:lnTo>
                  <a:lnTo>
                    <a:pt x="702" y="491"/>
                  </a:lnTo>
                  <a:lnTo>
                    <a:pt x="691" y="497"/>
                  </a:lnTo>
                  <a:lnTo>
                    <a:pt x="686" y="502"/>
                  </a:lnTo>
                  <a:lnTo>
                    <a:pt x="678" y="505"/>
                  </a:lnTo>
                  <a:lnTo>
                    <a:pt x="667" y="505"/>
                  </a:lnTo>
                  <a:lnTo>
                    <a:pt x="656" y="505"/>
                  </a:lnTo>
                  <a:lnTo>
                    <a:pt x="653" y="505"/>
                  </a:lnTo>
                  <a:lnTo>
                    <a:pt x="653" y="502"/>
                  </a:lnTo>
                  <a:lnTo>
                    <a:pt x="647" y="497"/>
                  </a:lnTo>
                  <a:lnTo>
                    <a:pt x="647" y="491"/>
                  </a:lnTo>
                  <a:lnTo>
                    <a:pt x="645" y="483"/>
                  </a:lnTo>
                  <a:lnTo>
                    <a:pt x="645" y="469"/>
                  </a:lnTo>
                  <a:lnTo>
                    <a:pt x="645" y="464"/>
                  </a:lnTo>
                  <a:lnTo>
                    <a:pt x="639" y="464"/>
                  </a:lnTo>
                  <a:lnTo>
                    <a:pt x="636" y="464"/>
                  </a:lnTo>
                  <a:lnTo>
                    <a:pt x="636" y="464"/>
                  </a:lnTo>
                  <a:lnTo>
                    <a:pt x="634" y="458"/>
                  </a:lnTo>
                  <a:lnTo>
                    <a:pt x="634" y="453"/>
                  </a:lnTo>
                  <a:lnTo>
                    <a:pt x="620" y="453"/>
                  </a:lnTo>
                  <a:lnTo>
                    <a:pt x="609" y="450"/>
                  </a:lnTo>
                  <a:lnTo>
                    <a:pt x="593" y="450"/>
                  </a:lnTo>
                  <a:lnTo>
                    <a:pt x="576" y="453"/>
                  </a:lnTo>
                  <a:lnTo>
                    <a:pt x="568" y="458"/>
                  </a:lnTo>
                  <a:lnTo>
                    <a:pt x="551" y="464"/>
                  </a:lnTo>
                  <a:lnTo>
                    <a:pt x="551" y="469"/>
                  </a:lnTo>
                  <a:lnTo>
                    <a:pt x="546" y="475"/>
                  </a:lnTo>
                  <a:lnTo>
                    <a:pt x="546" y="478"/>
                  </a:lnTo>
                  <a:lnTo>
                    <a:pt x="551" y="480"/>
                  </a:lnTo>
                  <a:lnTo>
                    <a:pt x="546" y="483"/>
                  </a:lnTo>
                  <a:lnTo>
                    <a:pt x="551" y="494"/>
                  </a:lnTo>
                  <a:lnTo>
                    <a:pt x="551" y="513"/>
                  </a:lnTo>
                  <a:lnTo>
                    <a:pt x="551" y="522"/>
                  </a:lnTo>
                  <a:lnTo>
                    <a:pt x="546" y="522"/>
                  </a:lnTo>
                  <a:lnTo>
                    <a:pt x="540" y="519"/>
                  </a:lnTo>
                  <a:lnTo>
                    <a:pt x="535" y="513"/>
                  </a:lnTo>
                  <a:lnTo>
                    <a:pt x="535" y="508"/>
                  </a:lnTo>
                  <a:lnTo>
                    <a:pt x="535" y="502"/>
                  </a:lnTo>
                  <a:lnTo>
                    <a:pt x="535" y="497"/>
                  </a:lnTo>
                  <a:lnTo>
                    <a:pt x="532" y="491"/>
                  </a:lnTo>
                  <a:lnTo>
                    <a:pt x="527" y="489"/>
                  </a:lnTo>
                  <a:lnTo>
                    <a:pt x="527" y="483"/>
                  </a:lnTo>
                  <a:lnTo>
                    <a:pt x="524" y="480"/>
                  </a:lnTo>
                  <a:lnTo>
                    <a:pt x="524" y="472"/>
                  </a:lnTo>
                  <a:lnTo>
                    <a:pt x="521" y="469"/>
                  </a:lnTo>
                  <a:lnTo>
                    <a:pt x="516" y="467"/>
                  </a:lnTo>
                  <a:lnTo>
                    <a:pt x="513" y="467"/>
                  </a:lnTo>
                  <a:lnTo>
                    <a:pt x="505" y="467"/>
                  </a:lnTo>
                  <a:lnTo>
                    <a:pt x="502" y="469"/>
                  </a:lnTo>
                  <a:lnTo>
                    <a:pt x="497" y="472"/>
                  </a:lnTo>
                  <a:lnTo>
                    <a:pt x="494" y="475"/>
                  </a:lnTo>
                  <a:lnTo>
                    <a:pt x="491" y="478"/>
                  </a:lnTo>
                  <a:lnTo>
                    <a:pt x="486" y="480"/>
                  </a:lnTo>
                  <a:lnTo>
                    <a:pt x="477" y="480"/>
                  </a:lnTo>
                  <a:lnTo>
                    <a:pt x="475" y="480"/>
                  </a:lnTo>
                  <a:lnTo>
                    <a:pt x="469" y="478"/>
                  </a:lnTo>
                  <a:lnTo>
                    <a:pt x="461" y="469"/>
                  </a:lnTo>
                  <a:lnTo>
                    <a:pt x="450" y="464"/>
                  </a:lnTo>
                  <a:lnTo>
                    <a:pt x="444" y="464"/>
                  </a:lnTo>
                  <a:lnTo>
                    <a:pt x="436" y="464"/>
                  </a:lnTo>
                  <a:lnTo>
                    <a:pt x="425" y="475"/>
                  </a:lnTo>
                  <a:lnTo>
                    <a:pt x="417" y="483"/>
                  </a:lnTo>
                  <a:lnTo>
                    <a:pt x="412" y="486"/>
                  </a:lnTo>
                  <a:lnTo>
                    <a:pt x="403" y="486"/>
                  </a:lnTo>
                  <a:lnTo>
                    <a:pt x="403" y="497"/>
                  </a:lnTo>
                  <a:lnTo>
                    <a:pt x="401" y="508"/>
                  </a:lnTo>
                  <a:lnTo>
                    <a:pt x="395" y="516"/>
                  </a:lnTo>
                  <a:lnTo>
                    <a:pt x="390" y="522"/>
                  </a:lnTo>
                  <a:lnTo>
                    <a:pt x="390" y="524"/>
                  </a:lnTo>
                  <a:lnTo>
                    <a:pt x="387" y="527"/>
                  </a:lnTo>
                  <a:lnTo>
                    <a:pt x="387" y="530"/>
                  </a:lnTo>
                  <a:lnTo>
                    <a:pt x="387" y="535"/>
                  </a:lnTo>
                  <a:lnTo>
                    <a:pt x="376" y="538"/>
                  </a:lnTo>
                  <a:lnTo>
                    <a:pt x="370" y="543"/>
                  </a:lnTo>
                  <a:lnTo>
                    <a:pt x="357" y="543"/>
                  </a:lnTo>
                  <a:lnTo>
                    <a:pt x="346" y="543"/>
                  </a:lnTo>
                  <a:lnTo>
                    <a:pt x="340" y="538"/>
                  </a:lnTo>
                  <a:lnTo>
                    <a:pt x="335" y="535"/>
                  </a:lnTo>
                  <a:lnTo>
                    <a:pt x="327" y="535"/>
                  </a:lnTo>
                  <a:lnTo>
                    <a:pt x="318" y="538"/>
                  </a:lnTo>
                  <a:lnTo>
                    <a:pt x="318" y="538"/>
                  </a:lnTo>
                  <a:lnTo>
                    <a:pt x="316" y="538"/>
                  </a:lnTo>
                  <a:lnTo>
                    <a:pt x="316" y="541"/>
                  </a:lnTo>
                  <a:lnTo>
                    <a:pt x="310" y="546"/>
                  </a:lnTo>
                  <a:lnTo>
                    <a:pt x="310" y="571"/>
                  </a:lnTo>
                  <a:lnTo>
                    <a:pt x="307" y="596"/>
                  </a:lnTo>
                  <a:lnTo>
                    <a:pt x="296" y="596"/>
                  </a:lnTo>
                  <a:lnTo>
                    <a:pt x="291" y="596"/>
                  </a:lnTo>
                  <a:close/>
                </a:path>
              </a:pathLst>
            </a:custGeom>
            <a:solidFill>
              <a:srgbClr val="92D050"/>
            </a:solidFill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91436" tIns="45718" rIns="91436" bIns="45718"/>
            <a:lstStyle/>
            <a:p>
              <a:pPr>
                <a:defRPr/>
              </a:pPr>
              <a:endParaRPr lang="ru-RU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3" name="Freeform 26">
              <a:hlinkClick r:id="" action="ppaction://noaction"/>
            </p:cNvPr>
            <p:cNvSpPr>
              <a:spLocks/>
            </p:cNvSpPr>
            <p:nvPr/>
          </p:nvSpPr>
          <p:spPr bwMode="auto">
            <a:xfrm>
              <a:off x="3233890" y="4600509"/>
              <a:ext cx="704840" cy="1069043"/>
            </a:xfrm>
            <a:custGeom>
              <a:avLst/>
              <a:gdLst/>
              <a:ahLst/>
              <a:cxnLst>
                <a:cxn ang="0">
                  <a:pos x="379" y="672"/>
                </a:cxn>
                <a:cxn ang="0">
                  <a:pos x="324" y="667"/>
                </a:cxn>
                <a:cxn ang="0">
                  <a:pos x="283" y="670"/>
                </a:cxn>
                <a:cxn ang="0">
                  <a:pos x="269" y="642"/>
                </a:cxn>
                <a:cxn ang="0">
                  <a:pos x="252" y="626"/>
                </a:cxn>
                <a:cxn ang="0">
                  <a:pos x="220" y="628"/>
                </a:cxn>
                <a:cxn ang="0">
                  <a:pos x="195" y="612"/>
                </a:cxn>
                <a:cxn ang="0">
                  <a:pos x="189" y="557"/>
                </a:cxn>
                <a:cxn ang="0">
                  <a:pos x="203" y="532"/>
                </a:cxn>
                <a:cxn ang="0">
                  <a:pos x="187" y="505"/>
                </a:cxn>
                <a:cxn ang="0">
                  <a:pos x="167" y="494"/>
                </a:cxn>
                <a:cxn ang="0">
                  <a:pos x="137" y="483"/>
                </a:cxn>
                <a:cxn ang="0">
                  <a:pos x="115" y="472"/>
                </a:cxn>
                <a:cxn ang="0">
                  <a:pos x="96" y="477"/>
                </a:cxn>
                <a:cxn ang="0">
                  <a:pos x="74" y="477"/>
                </a:cxn>
                <a:cxn ang="0">
                  <a:pos x="55" y="455"/>
                </a:cxn>
                <a:cxn ang="0">
                  <a:pos x="55" y="422"/>
                </a:cxn>
                <a:cxn ang="0">
                  <a:pos x="55" y="395"/>
                </a:cxn>
                <a:cxn ang="0">
                  <a:pos x="30" y="370"/>
                </a:cxn>
                <a:cxn ang="0">
                  <a:pos x="3" y="340"/>
                </a:cxn>
                <a:cxn ang="0">
                  <a:pos x="8" y="307"/>
                </a:cxn>
                <a:cxn ang="0">
                  <a:pos x="0" y="274"/>
                </a:cxn>
                <a:cxn ang="0">
                  <a:pos x="11" y="261"/>
                </a:cxn>
                <a:cxn ang="0">
                  <a:pos x="17" y="241"/>
                </a:cxn>
                <a:cxn ang="0">
                  <a:pos x="30" y="208"/>
                </a:cxn>
                <a:cxn ang="0">
                  <a:pos x="28" y="167"/>
                </a:cxn>
                <a:cxn ang="0">
                  <a:pos x="74" y="159"/>
                </a:cxn>
                <a:cxn ang="0">
                  <a:pos x="93" y="145"/>
                </a:cxn>
                <a:cxn ang="0">
                  <a:pos x="107" y="126"/>
                </a:cxn>
                <a:cxn ang="0">
                  <a:pos x="137" y="101"/>
                </a:cxn>
                <a:cxn ang="0">
                  <a:pos x="154" y="63"/>
                </a:cxn>
                <a:cxn ang="0">
                  <a:pos x="170" y="44"/>
                </a:cxn>
                <a:cxn ang="0">
                  <a:pos x="200" y="8"/>
                </a:cxn>
                <a:cxn ang="0">
                  <a:pos x="225" y="0"/>
                </a:cxn>
                <a:cxn ang="0">
                  <a:pos x="233" y="16"/>
                </a:cxn>
                <a:cxn ang="0">
                  <a:pos x="247" y="33"/>
                </a:cxn>
                <a:cxn ang="0">
                  <a:pos x="296" y="44"/>
                </a:cxn>
                <a:cxn ang="0">
                  <a:pos x="332" y="44"/>
                </a:cxn>
                <a:cxn ang="0">
                  <a:pos x="370" y="35"/>
                </a:cxn>
                <a:cxn ang="0">
                  <a:pos x="373" y="52"/>
                </a:cxn>
                <a:cxn ang="0">
                  <a:pos x="373" y="74"/>
                </a:cxn>
                <a:cxn ang="0">
                  <a:pos x="384" y="93"/>
                </a:cxn>
                <a:cxn ang="0">
                  <a:pos x="398" y="104"/>
                </a:cxn>
                <a:cxn ang="0">
                  <a:pos x="398" y="129"/>
                </a:cxn>
                <a:cxn ang="0">
                  <a:pos x="412" y="162"/>
                </a:cxn>
                <a:cxn ang="0">
                  <a:pos x="428" y="156"/>
                </a:cxn>
                <a:cxn ang="0">
                  <a:pos x="458" y="175"/>
                </a:cxn>
                <a:cxn ang="0">
                  <a:pos x="480" y="230"/>
                </a:cxn>
                <a:cxn ang="0">
                  <a:pos x="502" y="269"/>
                </a:cxn>
                <a:cxn ang="0">
                  <a:pos x="516" y="296"/>
                </a:cxn>
                <a:cxn ang="0">
                  <a:pos x="502" y="343"/>
                </a:cxn>
                <a:cxn ang="0">
                  <a:pos x="505" y="406"/>
                </a:cxn>
                <a:cxn ang="0">
                  <a:pos x="497" y="433"/>
                </a:cxn>
                <a:cxn ang="0">
                  <a:pos x="483" y="455"/>
                </a:cxn>
                <a:cxn ang="0">
                  <a:pos x="461" y="472"/>
                </a:cxn>
                <a:cxn ang="0">
                  <a:pos x="444" y="486"/>
                </a:cxn>
                <a:cxn ang="0">
                  <a:pos x="439" y="527"/>
                </a:cxn>
                <a:cxn ang="0">
                  <a:pos x="431" y="579"/>
                </a:cxn>
                <a:cxn ang="0">
                  <a:pos x="420" y="623"/>
                </a:cxn>
                <a:cxn ang="0">
                  <a:pos x="423" y="664"/>
                </a:cxn>
                <a:cxn ang="0">
                  <a:pos x="423" y="675"/>
                </a:cxn>
              </a:cxnLst>
              <a:rect l="0" t="0" r="r" b="b"/>
              <a:pathLst>
                <a:path w="516" h="675">
                  <a:moveTo>
                    <a:pt x="417" y="675"/>
                  </a:moveTo>
                  <a:lnTo>
                    <a:pt x="412" y="675"/>
                  </a:lnTo>
                  <a:lnTo>
                    <a:pt x="401" y="675"/>
                  </a:lnTo>
                  <a:lnTo>
                    <a:pt x="379" y="672"/>
                  </a:lnTo>
                  <a:lnTo>
                    <a:pt x="354" y="672"/>
                  </a:lnTo>
                  <a:lnTo>
                    <a:pt x="346" y="670"/>
                  </a:lnTo>
                  <a:lnTo>
                    <a:pt x="343" y="667"/>
                  </a:lnTo>
                  <a:lnTo>
                    <a:pt x="324" y="667"/>
                  </a:lnTo>
                  <a:lnTo>
                    <a:pt x="305" y="664"/>
                  </a:lnTo>
                  <a:lnTo>
                    <a:pt x="299" y="667"/>
                  </a:lnTo>
                  <a:lnTo>
                    <a:pt x="288" y="672"/>
                  </a:lnTo>
                  <a:lnTo>
                    <a:pt x="283" y="670"/>
                  </a:lnTo>
                  <a:lnTo>
                    <a:pt x="280" y="656"/>
                  </a:lnTo>
                  <a:lnTo>
                    <a:pt x="277" y="645"/>
                  </a:lnTo>
                  <a:lnTo>
                    <a:pt x="277" y="642"/>
                  </a:lnTo>
                  <a:lnTo>
                    <a:pt x="269" y="642"/>
                  </a:lnTo>
                  <a:lnTo>
                    <a:pt x="269" y="634"/>
                  </a:lnTo>
                  <a:lnTo>
                    <a:pt x="266" y="631"/>
                  </a:lnTo>
                  <a:lnTo>
                    <a:pt x="261" y="628"/>
                  </a:lnTo>
                  <a:lnTo>
                    <a:pt x="252" y="626"/>
                  </a:lnTo>
                  <a:lnTo>
                    <a:pt x="244" y="626"/>
                  </a:lnTo>
                  <a:lnTo>
                    <a:pt x="233" y="626"/>
                  </a:lnTo>
                  <a:lnTo>
                    <a:pt x="225" y="628"/>
                  </a:lnTo>
                  <a:lnTo>
                    <a:pt x="220" y="628"/>
                  </a:lnTo>
                  <a:lnTo>
                    <a:pt x="206" y="628"/>
                  </a:lnTo>
                  <a:lnTo>
                    <a:pt x="195" y="628"/>
                  </a:lnTo>
                  <a:lnTo>
                    <a:pt x="195" y="623"/>
                  </a:lnTo>
                  <a:lnTo>
                    <a:pt x="195" y="612"/>
                  </a:lnTo>
                  <a:lnTo>
                    <a:pt x="189" y="609"/>
                  </a:lnTo>
                  <a:lnTo>
                    <a:pt x="189" y="584"/>
                  </a:lnTo>
                  <a:lnTo>
                    <a:pt x="187" y="560"/>
                  </a:lnTo>
                  <a:lnTo>
                    <a:pt x="189" y="557"/>
                  </a:lnTo>
                  <a:lnTo>
                    <a:pt x="195" y="554"/>
                  </a:lnTo>
                  <a:lnTo>
                    <a:pt x="198" y="551"/>
                  </a:lnTo>
                  <a:lnTo>
                    <a:pt x="203" y="543"/>
                  </a:lnTo>
                  <a:lnTo>
                    <a:pt x="203" y="532"/>
                  </a:lnTo>
                  <a:lnTo>
                    <a:pt x="200" y="524"/>
                  </a:lnTo>
                  <a:lnTo>
                    <a:pt x="195" y="516"/>
                  </a:lnTo>
                  <a:lnTo>
                    <a:pt x="189" y="513"/>
                  </a:lnTo>
                  <a:lnTo>
                    <a:pt x="187" y="505"/>
                  </a:lnTo>
                  <a:lnTo>
                    <a:pt x="184" y="499"/>
                  </a:lnTo>
                  <a:lnTo>
                    <a:pt x="178" y="494"/>
                  </a:lnTo>
                  <a:lnTo>
                    <a:pt x="173" y="491"/>
                  </a:lnTo>
                  <a:lnTo>
                    <a:pt x="167" y="494"/>
                  </a:lnTo>
                  <a:lnTo>
                    <a:pt x="162" y="494"/>
                  </a:lnTo>
                  <a:lnTo>
                    <a:pt x="156" y="491"/>
                  </a:lnTo>
                  <a:lnTo>
                    <a:pt x="140" y="488"/>
                  </a:lnTo>
                  <a:lnTo>
                    <a:pt x="137" y="483"/>
                  </a:lnTo>
                  <a:lnTo>
                    <a:pt x="126" y="475"/>
                  </a:lnTo>
                  <a:lnTo>
                    <a:pt x="124" y="472"/>
                  </a:lnTo>
                  <a:lnTo>
                    <a:pt x="124" y="472"/>
                  </a:lnTo>
                  <a:lnTo>
                    <a:pt x="115" y="472"/>
                  </a:lnTo>
                  <a:lnTo>
                    <a:pt x="107" y="472"/>
                  </a:lnTo>
                  <a:lnTo>
                    <a:pt x="99" y="475"/>
                  </a:lnTo>
                  <a:lnTo>
                    <a:pt x="96" y="475"/>
                  </a:lnTo>
                  <a:lnTo>
                    <a:pt x="96" y="477"/>
                  </a:lnTo>
                  <a:lnTo>
                    <a:pt x="93" y="477"/>
                  </a:lnTo>
                  <a:lnTo>
                    <a:pt x="88" y="477"/>
                  </a:lnTo>
                  <a:lnTo>
                    <a:pt x="82" y="477"/>
                  </a:lnTo>
                  <a:lnTo>
                    <a:pt x="74" y="477"/>
                  </a:lnTo>
                  <a:lnTo>
                    <a:pt x="71" y="472"/>
                  </a:lnTo>
                  <a:lnTo>
                    <a:pt x="63" y="464"/>
                  </a:lnTo>
                  <a:lnTo>
                    <a:pt x="58" y="461"/>
                  </a:lnTo>
                  <a:lnTo>
                    <a:pt x="55" y="455"/>
                  </a:lnTo>
                  <a:lnTo>
                    <a:pt x="44" y="447"/>
                  </a:lnTo>
                  <a:lnTo>
                    <a:pt x="44" y="442"/>
                  </a:lnTo>
                  <a:lnTo>
                    <a:pt x="44" y="433"/>
                  </a:lnTo>
                  <a:lnTo>
                    <a:pt x="55" y="422"/>
                  </a:lnTo>
                  <a:lnTo>
                    <a:pt x="58" y="417"/>
                  </a:lnTo>
                  <a:lnTo>
                    <a:pt x="58" y="406"/>
                  </a:lnTo>
                  <a:lnTo>
                    <a:pt x="58" y="398"/>
                  </a:lnTo>
                  <a:lnTo>
                    <a:pt x="55" y="395"/>
                  </a:lnTo>
                  <a:lnTo>
                    <a:pt x="55" y="390"/>
                  </a:lnTo>
                  <a:lnTo>
                    <a:pt x="49" y="387"/>
                  </a:lnTo>
                  <a:lnTo>
                    <a:pt x="33" y="379"/>
                  </a:lnTo>
                  <a:lnTo>
                    <a:pt x="30" y="370"/>
                  </a:lnTo>
                  <a:lnTo>
                    <a:pt x="28" y="362"/>
                  </a:lnTo>
                  <a:lnTo>
                    <a:pt x="14" y="359"/>
                  </a:lnTo>
                  <a:lnTo>
                    <a:pt x="3" y="357"/>
                  </a:lnTo>
                  <a:lnTo>
                    <a:pt x="3" y="340"/>
                  </a:lnTo>
                  <a:lnTo>
                    <a:pt x="6" y="335"/>
                  </a:lnTo>
                  <a:lnTo>
                    <a:pt x="8" y="332"/>
                  </a:lnTo>
                  <a:lnTo>
                    <a:pt x="8" y="321"/>
                  </a:lnTo>
                  <a:lnTo>
                    <a:pt x="8" y="307"/>
                  </a:lnTo>
                  <a:lnTo>
                    <a:pt x="3" y="302"/>
                  </a:lnTo>
                  <a:lnTo>
                    <a:pt x="0" y="299"/>
                  </a:lnTo>
                  <a:lnTo>
                    <a:pt x="0" y="285"/>
                  </a:lnTo>
                  <a:lnTo>
                    <a:pt x="0" y="274"/>
                  </a:lnTo>
                  <a:lnTo>
                    <a:pt x="6" y="272"/>
                  </a:lnTo>
                  <a:lnTo>
                    <a:pt x="11" y="269"/>
                  </a:lnTo>
                  <a:lnTo>
                    <a:pt x="11" y="263"/>
                  </a:lnTo>
                  <a:lnTo>
                    <a:pt x="11" y="261"/>
                  </a:lnTo>
                  <a:lnTo>
                    <a:pt x="14" y="258"/>
                  </a:lnTo>
                  <a:lnTo>
                    <a:pt x="14" y="252"/>
                  </a:lnTo>
                  <a:lnTo>
                    <a:pt x="17" y="250"/>
                  </a:lnTo>
                  <a:lnTo>
                    <a:pt x="17" y="241"/>
                  </a:lnTo>
                  <a:lnTo>
                    <a:pt x="22" y="239"/>
                  </a:lnTo>
                  <a:lnTo>
                    <a:pt x="25" y="236"/>
                  </a:lnTo>
                  <a:lnTo>
                    <a:pt x="28" y="222"/>
                  </a:lnTo>
                  <a:lnTo>
                    <a:pt x="30" y="208"/>
                  </a:lnTo>
                  <a:lnTo>
                    <a:pt x="30" y="197"/>
                  </a:lnTo>
                  <a:lnTo>
                    <a:pt x="30" y="186"/>
                  </a:lnTo>
                  <a:lnTo>
                    <a:pt x="28" y="175"/>
                  </a:lnTo>
                  <a:lnTo>
                    <a:pt x="28" y="167"/>
                  </a:lnTo>
                  <a:lnTo>
                    <a:pt x="28" y="164"/>
                  </a:lnTo>
                  <a:lnTo>
                    <a:pt x="33" y="159"/>
                  </a:lnTo>
                  <a:lnTo>
                    <a:pt x="55" y="159"/>
                  </a:lnTo>
                  <a:lnTo>
                    <a:pt x="74" y="159"/>
                  </a:lnTo>
                  <a:lnTo>
                    <a:pt x="80" y="156"/>
                  </a:lnTo>
                  <a:lnTo>
                    <a:pt x="85" y="153"/>
                  </a:lnTo>
                  <a:lnTo>
                    <a:pt x="88" y="151"/>
                  </a:lnTo>
                  <a:lnTo>
                    <a:pt x="93" y="145"/>
                  </a:lnTo>
                  <a:lnTo>
                    <a:pt x="93" y="143"/>
                  </a:lnTo>
                  <a:lnTo>
                    <a:pt x="93" y="137"/>
                  </a:lnTo>
                  <a:lnTo>
                    <a:pt x="99" y="134"/>
                  </a:lnTo>
                  <a:lnTo>
                    <a:pt x="107" y="126"/>
                  </a:lnTo>
                  <a:lnTo>
                    <a:pt x="107" y="123"/>
                  </a:lnTo>
                  <a:lnTo>
                    <a:pt x="113" y="118"/>
                  </a:lnTo>
                  <a:lnTo>
                    <a:pt x="124" y="107"/>
                  </a:lnTo>
                  <a:lnTo>
                    <a:pt x="137" y="101"/>
                  </a:lnTo>
                  <a:lnTo>
                    <a:pt x="140" y="93"/>
                  </a:lnTo>
                  <a:lnTo>
                    <a:pt x="140" y="82"/>
                  </a:lnTo>
                  <a:lnTo>
                    <a:pt x="145" y="74"/>
                  </a:lnTo>
                  <a:lnTo>
                    <a:pt x="154" y="63"/>
                  </a:lnTo>
                  <a:lnTo>
                    <a:pt x="156" y="57"/>
                  </a:lnTo>
                  <a:lnTo>
                    <a:pt x="162" y="52"/>
                  </a:lnTo>
                  <a:lnTo>
                    <a:pt x="165" y="52"/>
                  </a:lnTo>
                  <a:lnTo>
                    <a:pt x="170" y="44"/>
                  </a:lnTo>
                  <a:lnTo>
                    <a:pt x="173" y="33"/>
                  </a:lnTo>
                  <a:lnTo>
                    <a:pt x="173" y="14"/>
                  </a:lnTo>
                  <a:lnTo>
                    <a:pt x="195" y="11"/>
                  </a:lnTo>
                  <a:lnTo>
                    <a:pt x="200" y="8"/>
                  </a:lnTo>
                  <a:lnTo>
                    <a:pt x="206" y="3"/>
                  </a:lnTo>
                  <a:lnTo>
                    <a:pt x="206" y="0"/>
                  </a:lnTo>
                  <a:lnTo>
                    <a:pt x="217" y="0"/>
                  </a:lnTo>
                  <a:lnTo>
                    <a:pt x="225" y="0"/>
                  </a:lnTo>
                  <a:lnTo>
                    <a:pt x="225" y="5"/>
                  </a:lnTo>
                  <a:lnTo>
                    <a:pt x="231" y="8"/>
                  </a:lnTo>
                  <a:lnTo>
                    <a:pt x="231" y="16"/>
                  </a:lnTo>
                  <a:lnTo>
                    <a:pt x="233" y="16"/>
                  </a:lnTo>
                  <a:lnTo>
                    <a:pt x="233" y="19"/>
                  </a:lnTo>
                  <a:lnTo>
                    <a:pt x="233" y="27"/>
                  </a:lnTo>
                  <a:lnTo>
                    <a:pt x="236" y="33"/>
                  </a:lnTo>
                  <a:lnTo>
                    <a:pt x="247" y="33"/>
                  </a:lnTo>
                  <a:lnTo>
                    <a:pt x="261" y="33"/>
                  </a:lnTo>
                  <a:lnTo>
                    <a:pt x="272" y="38"/>
                  </a:lnTo>
                  <a:lnTo>
                    <a:pt x="283" y="44"/>
                  </a:lnTo>
                  <a:lnTo>
                    <a:pt x="296" y="44"/>
                  </a:lnTo>
                  <a:lnTo>
                    <a:pt x="310" y="44"/>
                  </a:lnTo>
                  <a:lnTo>
                    <a:pt x="316" y="44"/>
                  </a:lnTo>
                  <a:lnTo>
                    <a:pt x="327" y="44"/>
                  </a:lnTo>
                  <a:lnTo>
                    <a:pt x="332" y="44"/>
                  </a:lnTo>
                  <a:lnTo>
                    <a:pt x="346" y="38"/>
                  </a:lnTo>
                  <a:lnTo>
                    <a:pt x="354" y="35"/>
                  </a:lnTo>
                  <a:lnTo>
                    <a:pt x="359" y="35"/>
                  </a:lnTo>
                  <a:lnTo>
                    <a:pt x="370" y="35"/>
                  </a:lnTo>
                  <a:lnTo>
                    <a:pt x="376" y="38"/>
                  </a:lnTo>
                  <a:lnTo>
                    <a:pt x="373" y="44"/>
                  </a:lnTo>
                  <a:lnTo>
                    <a:pt x="373" y="52"/>
                  </a:lnTo>
                  <a:lnTo>
                    <a:pt x="373" y="52"/>
                  </a:lnTo>
                  <a:lnTo>
                    <a:pt x="365" y="55"/>
                  </a:lnTo>
                  <a:lnTo>
                    <a:pt x="370" y="63"/>
                  </a:lnTo>
                  <a:lnTo>
                    <a:pt x="373" y="71"/>
                  </a:lnTo>
                  <a:lnTo>
                    <a:pt x="373" y="74"/>
                  </a:lnTo>
                  <a:lnTo>
                    <a:pt x="376" y="79"/>
                  </a:lnTo>
                  <a:lnTo>
                    <a:pt x="376" y="82"/>
                  </a:lnTo>
                  <a:lnTo>
                    <a:pt x="376" y="90"/>
                  </a:lnTo>
                  <a:lnTo>
                    <a:pt x="384" y="93"/>
                  </a:lnTo>
                  <a:lnTo>
                    <a:pt x="392" y="93"/>
                  </a:lnTo>
                  <a:lnTo>
                    <a:pt x="395" y="99"/>
                  </a:lnTo>
                  <a:lnTo>
                    <a:pt x="398" y="101"/>
                  </a:lnTo>
                  <a:lnTo>
                    <a:pt x="398" y="104"/>
                  </a:lnTo>
                  <a:lnTo>
                    <a:pt x="395" y="107"/>
                  </a:lnTo>
                  <a:lnTo>
                    <a:pt x="395" y="112"/>
                  </a:lnTo>
                  <a:lnTo>
                    <a:pt x="395" y="118"/>
                  </a:lnTo>
                  <a:lnTo>
                    <a:pt x="398" y="129"/>
                  </a:lnTo>
                  <a:lnTo>
                    <a:pt x="401" y="143"/>
                  </a:lnTo>
                  <a:lnTo>
                    <a:pt x="401" y="151"/>
                  </a:lnTo>
                  <a:lnTo>
                    <a:pt x="406" y="162"/>
                  </a:lnTo>
                  <a:lnTo>
                    <a:pt x="412" y="162"/>
                  </a:lnTo>
                  <a:lnTo>
                    <a:pt x="414" y="162"/>
                  </a:lnTo>
                  <a:lnTo>
                    <a:pt x="417" y="159"/>
                  </a:lnTo>
                  <a:lnTo>
                    <a:pt x="420" y="156"/>
                  </a:lnTo>
                  <a:lnTo>
                    <a:pt x="428" y="156"/>
                  </a:lnTo>
                  <a:lnTo>
                    <a:pt x="439" y="156"/>
                  </a:lnTo>
                  <a:lnTo>
                    <a:pt x="444" y="164"/>
                  </a:lnTo>
                  <a:lnTo>
                    <a:pt x="455" y="167"/>
                  </a:lnTo>
                  <a:lnTo>
                    <a:pt x="458" y="175"/>
                  </a:lnTo>
                  <a:lnTo>
                    <a:pt x="466" y="181"/>
                  </a:lnTo>
                  <a:lnTo>
                    <a:pt x="466" y="197"/>
                  </a:lnTo>
                  <a:lnTo>
                    <a:pt x="472" y="219"/>
                  </a:lnTo>
                  <a:lnTo>
                    <a:pt x="480" y="230"/>
                  </a:lnTo>
                  <a:lnTo>
                    <a:pt x="488" y="241"/>
                  </a:lnTo>
                  <a:lnTo>
                    <a:pt x="494" y="250"/>
                  </a:lnTo>
                  <a:lnTo>
                    <a:pt x="499" y="252"/>
                  </a:lnTo>
                  <a:lnTo>
                    <a:pt x="502" y="269"/>
                  </a:lnTo>
                  <a:lnTo>
                    <a:pt x="508" y="285"/>
                  </a:lnTo>
                  <a:lnTo>
                    <a:pt x="510" y="288"/>
                  </a:lnTo>
                  <a:lnTo>
                    <a:pt x="516" y="296"/>
                  </a:lnTo>
                  <a:lnTo>
                    <a:pt x="516" y="296"/>
                  </a:lnTo>
                  <a:lnTo>
                    <a:pt x="516" y="299"/>
                  </a:lnTo>
                  <a:lnTo>
                    <a:pt x="508" y="307"/>
                  </a:lnTo>
                  <a:lnTo>
                    <a:pt x="502" y="318"/>
                  </a:lnTo>
                  <a:lnTo>
                    <a:pt x="502" y="343"/>
                  </a:lnTo>
                  <a:lnTo>
                    <a:pt x="505" y="379"/>
                  </a:lnTo>
                  <a:lnTo>
                    <a:pt x="505" y="387"/>
                  </a:lnTo>
                  <a:lnTo>
                    <a:pt x="508" y="387"/>
                  </a:lnTo>
                  <a:lnTo>
                    <a:pt x="505" y="406"/>
                  </a:lnTo>
                  <a:lnTo>
                    <a:pt x="505" y="420"/>
                  </a:lnTo>
                  <a:lnTo>
                    <a:pt x="502" y="422"/>
                  </a:lnTo>
                  <a:lnTo>
                    <a:pt x="499" y="431"/>
                  </a:lnTo>
                  <a:lnTo>
                    <a:pt x="497" y="433"/>
                  </a:lnTo>
                  <a:lnTo>
                    <a:pt x="497" y="439"/>
                  </a:lnTo>
                  <a:lnTo>
                    <a:pt x="494" y="442"/>
                  </a:lnTo>
                  <a:lnTo>
                    <a:pt x="486" y="453"/>
                  </a:lnTo>
                  <a:lnTo>
                    <a:pt x="483" y="455"/>
                  </a:lnTo>
                  <a:lnTo>
                    <a:pt x="483" y="458"/>
                  </a:lnTo>
                  <a:lnTo>
                    <a:pt x="480" y="461"/>
                  </a:lnTo>
                  <a:lnTo>
                    <a:pt x="472" y="466"/>
                  </a:lnTo>
                  <a:lnTo>
                    <a:pt x="461" y="472"/>
                  </a:lnTo>
                  <a:lnTo>
                    <a:pt x="455" y="475"/>
                  </a:lnTo>
                  <a:lnTo>
                    <a:pt x="453" y="475"/>
                  </a:lnTo>
                  <a:lnTo>
                    <a:pt x="450" y="477"/>
                  </a:lnTo>
                  <a:lnTo>
                    <a:pt x="444" y="486"/>
                  </a:lnTo>
                  <a:lnTo>
                    <a:pt x="450" y="486"/>
                  </a:lnTo>
                  <a:lnTo>
                    <a:pt x="444" y="494"/>
                  </a:lnTo>
                  <a:lnTo>
                    <a:pt x="442" y="524"/>
                  </a:lnTo>
                  <a:lnTo>
                    <a:pt x="439" y="527"/>
                  </a:lnTo>
                  <a:lnTo>
                    <a:pt x="439" y="532"/>
                  </a:lnTo>
                  <a:lnTo>
                    <a:pt x="439" y="543"/>
                  </a:lnTo>
                  <a:lnTo>
                    <a:pt x="436" y="557"/>
                  </a:lnTo>
                  <a:lnTo>
                    <a:pt x="431" y="579"/>
                  </a:lnTo>
                  <a:lnTo>
                    <a:pt x="428" y="609"/>
                  </a:lnTo>
                  <a:lnTo>
                    <a:pt x="425" y="615"/>
                  </a:lnTo>
                  <a:lnTo>
                    <a:pt x="423" y="623"/>
                  </a:lnTo>
                  <a:lnTo>
                    <a:pt x="420" y="623"/>
                  </a:lnTo>
                  <a:lnTo>
                    <a:pt x="417" y="626"/>
                  </a:lnTo>
                  <a:lnTo>
                    <a:pt x="420" y="642"/>
                  </a:lnTo>
                  <a:lnTo>
                    <a:pt x="420" y="661"/>
                  </a:lnTo>
                  <a:lnTo>
                    <a:pt x="423" y="664"/>
                  </a:lnTo>
                  <a:lnTo>
                    <a:pt x="425" y="670"/>
                  </a:lnTo>
                  <a:lnTo>
                    <a:pt x="425" y="672"/>
                  </a:lnTo>
                  <a:lnTo>
                    <a:pt x="425" y="675"/>
                  </a:lnTo>
                  <a:lnTo>
                    <a:pt x="423" y="675"/>
                  </a:lnTo>
                  <a:lnTo>
                    <a:pt x="417" y="675"/>
                  </a:lnTo>
                  <a:close/>
                </a:path>
              </a:pathLst>
            </a:custGeom>
            <a:solidFill>
              <a:srgbClr val="FF0000"/>
            </a:solidFill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91436" tIns="45718" rIns="91436" bIns="45718"/>
            <a:lstStyle/>
            <a:p>
              <a:pPr>
                <a:defRPr/>
              </a:pPr>
              <a:endParaRPr lang="ru-RU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4" name="Freeform 27">
              <a:hlinkClick r:id="" action="ppaction://noaction"/>
            </p:cNvPr>
            <p:cNvSpPr>
              <a:spLocks/>
            </p:cNvSpPr>
            <p:nvPr/>
          </p:nvSpPr>
          <p:spPr bwMode="auto">
            <a:xfrm>
              <a:off x="4772989" y="4670610"/>
              <a:ext cx="1039340" cy="976408"/>
            </a:xfrm>
            <a:custGeom>
              <a:avLst/>
              <a:gdLst/>
              <a:ahLst/>
              <a:cxnLst>
                <a:cxn ang="0">
                  <a:pos x="459" y="513"/>
                </a:cxn>
                <a:cxn ang="0">
                  <a:pos x="423" y="477"/>
                </a:cxn>
                <a:cxn ang="0">
                  <a:pos x="415" y="455"/>
                </a:cxn>
                <a:cxn ang="0">
                  <a:pos x="398" y="433"/>
                </a:cxn>
                <a:cxn ang="0">
                  <a:pos x="365" y="411"/>
                </a:cxn>
                <a:cxn ang="0">
                  <a:pos x="352" y="472"/>
                </a:cxn>
                <a:cxn ang="0">
                  <a:pos x="308" y="472"/>
                </a:cxn>
                <a:cxn ang="0">
                  <a:pos x="269" y="469"/>
                </a:cxn>
                <a:cxn ang="0">
                  <a:pos x="264" y="384"/>
                </a:cxn>
                <a:cxn ang="0">
                  <a:pos x="239" y="398"/>
                </a:cxn>
                <a:cxn ang="0">
                  <a:pos x="181" y="425"/>
                </a:cxn>
                <a:cxn ang="0">
                  <a:pos x="138" y="420"/>
                </a:cxn>
                <a:cxn ang="0">
                  <a:pos x="99" y="389"/>
                </a:cxn>
                <a:cxn ang="0">
                  <a:pos x="50" y="406"/>
                </a:cxn>
                <a:cxn ang="0">
                  <a:pos x="20" y="378"/>
                </a:cxn>
                <a:cxn ang="0">
                  <a:pos x="0" y="334"/>
                </a:cxn>
                <a:cxn ang="0">
                  <a:pos x="31" y="321"/>
                </a:cxn>
                <a:cxn ang="0">
                  <a:pos x="55" y="280"/>
                </a:cxn>
                <a:cxn ang="0">
                  <a:pos x="42" y="244"/>
                </a:cxn>
                <a:cxn ang="0">
                  <a:pos x="11" y="227"/>
                </a:cxn>
                <a:cxn ang="0">
                  <a:pos x="0" y="208"/>
                </a:cxn>
                <a:cxn ang="0">
                  <a:pos x="31" y="197"/>
                </a:cxn>
                <a:cxn ang="0">
                  <a:pos x="66" y="167"/>
                </a:cxn>
                <a:cxn ang="0">
                  <a:pos x="116" y="142"/>
                </a:cxn>
                <a:cxn ang="0">
                  <a:pos x="151" y="120"/>
                </a:cxn>
                <a:cxn ang="0">
                  <a:pos x="162" y="101"/>
                </a:cxn>
                <a:cxn ang="0">
                  <a:pos x="173" y="68"/>
                </a:cxn>
                <a:cxn ang="0">
                  <a:pos x="206" y="68"/>
                </a:cxn>
                <a:cxn ang="0">
                  <a:pos x="247" y="68"/>
                </a:cxn>
                <a:cxn ang="0">
                  <a:pos x="250" y="30"/>
                </a:cxn>
                <a:cxn ang="0">
                  <a:pos x="269" y="0"/>
                </a:cxn>
                <a:cxn ang="0">
                  <a:pos x="346" y="33"/>
                </a:cxn>
                <a:cxn ang="0">
                  <a:pos x="365" y="90"/>
                </a:cxn>
                <a:cxn ang="0">
                  <a:pos x="373" y="123"/>
                </a:cxn>
                <a:cxn ang="0">
                  <a:pos x="390" y="145"/>
                </a:cxn>
                <a:cxn ang="0">
                  <a:pos x="420" y="145"/>
                </a:cxn>
                <a:cxn ang="0">
                  <a:pos x="445" y="137"/>
                </a:cxn>
                <a:cxn ang="0">
                  <a:pos x="497" y="153"/>
                </a:cxn>
                <a:cxn ang="0">
                  <a:pos x="552" y="164"/>
                </a:cxn>
                <a:cxn ang="0">
                  <a:pos x="598" y="173"/>
                </a:cxn>
                <a:cxn ang="0">
                  <a:pos x="648" y="173"/>
                </a:cxn>
                <a:cxn ang="0">
                  <a:pos x="678" y="197"/>
                </a:cxn>
                <a:cxn ang="0">
                  <a:pos x="656" y="233"/>
                </a:cxn>
                <a:cxn ang="0">
                  <a:pos x="645" y="277"/>
                </a:cxn>
                <a:cxn ang="0">
                  <a:pos x="651" y="296"/>
                </a:cxn>
                <a:cxn ang="0">
                  <a:pos x="651" y="329"/>
                </a:cxn>
                <a:cxn ang="0">
                  <a:pos x="631" y="351"/>
                </a:cxn>
                <a:cxn ang="0">
                  <a:pos x="618" y="378"/>
                </a:cxn>
                <a:cxn ang="0">
                  <a:pos x="593" y="425"/>
                </a:cxn>
                <a:cxn ang="0">
                  <a:pos x="568" y="469"/>
                </a:cxn>
                <a:cxn ang="0">
                  <a:pos x="535" y="521"/>
                </a:cxn>
              </a:cxnLst>
              <a:rect l="0" t="0" r="r" b="b"/>
              <a:pathLst>
                <a:path w="692" h="527">
                  <a:moveTo>
                    <a:pt x="527" y="524"/>
                  </a:moveTo>
                  <a:lnTo>
                    <a:pt x="516" y="521"/>
                  </a:lnTo>
                  <a:lnTo>
                    <a:pt x="483" y="518"/>
                  </a:lnTo>
                  <a:lnTo>
                    <a:pt x="472" y="516"/>
                  </a:lnTo>
                  <a:lnTo>
                    <a:pt x="459" y="513"/>
                  </a:lnTo>
                  <a:lnTo>
                    <a:pt x="453" y="510"/>
                  </a:lnTo>
                  <a:lnTo>
                    <a:pt x="445" y="502"/>
                  </a:lnTo>
                  <a:lnTo>
                    <a:pt x="434" y="491"/>
                  </a:lnTo>
                  <a:lnTo>
                    <a:pt x="426" y="480"/>
                  </a:lnTo>
                  <a:lnTo>
                    <a:pt x="423" y="477"/>
                  </a:lnTo>
                  <a:lnTo>
                    <a:pt x="423" y="472"/>
                  </a:lnTo>
                  <a:lnTo>
                    <a:pt x="420" y="472"/>
                  </a:lnTo>
                  <a:lnTo>
                    <a:pt x="415" y="469"/>
                  </a:lnTo>
                  <a:lnTo>
                    <a:pt x="415" y="461"/>
                  </a:lnTo>
                  <a:lnTo>
                    <a:pt x="415" y="455"/>
                  </a:lnTo>
                  <a:lnTo>
                    <a:pt x="409" y="455"/>
                  </a:lnTo>
                  <a:lnTo>
                    <a:pt x="406" y="452"/>
                  </a:lnTo>
                  <a:lnTo>
                    <a:pt x="404" y="450"/>
                  </a:lnTo>
                  <a:lnTo>
                    <a:pt x="404" y="444"/>
                  </a:lnTo>
                  <a:lnTo>
                    <a:pt x="398" y="433"/>
                  </a:lnTo>
                  <a:lnTo>
                    <a:pt x="395" y="428"/>
                  </a:lnTo>
                  <a:lnTo>
                    <a:pt x="382" y="420"/>
                  </a:lnTo>
                  <a:lnTo>
                    <a:pt x="373" y="411"/>
                  </a:lnTo>
                  <a:lnTo>
                    <a:pt x="368" y="411"/>
                  </a:lnTo>
                  <a:lnTo>
                    <a:pt x="365" y="411"/>
                  </a:lnTo>
                  <a:lnTo>
                    <a:pt x="363" y="414"/>
                  </a:lnTo>
                  <a:lnTo>
                    <a:pt x="363" y="420"/>
                  </a:lnTo>
                  <a:lnTo>
                    <a:pt x="363" y="444"/>
                  </a:lnTo>
                  <a:lnTo>
                    <a:pt x="363" y="469"/>
                  </a:lnTo>
                  <a:lnTo>
                    <a:pt x="352" y="472"/>
                  </a:lnTo>
                  <a:lnTo>
                    <a:pt x="346" y="474"/>
                  </a:lnTo>
                  <a:lnTo>
                    <a:pt x="343" y="472"/>
                  </a:lnTo>
                  <a:lnTo>
                    <a:pt x="335" y="469"/>
                  </a:lnTo>
                  <a:lnTo>
                    <a:pt x="321" y="472"/>
                  </a:lnTo>
                  <a:lnTo>
                    <a:pt x="308" y="472"/>
                  </a:lnTo>
                  <a:lnTo>
                    <a:pt x="305" y="472"/>
                  </a:lnTo>
                  <a:lnTo>
                    <a:pt x="302" y="472"/>
                  </a:lnTo>
                  <a:lnTo>
                    <a:pt x="291" y="472"/>
                  </a:lnTo>
                  <a:lnTo>
                    <a:pt x="272" y="472"/>
                  </a:lnTo>
                  <a:lnTo>
                    <a:pt x="269" y="469"/>
                  </a:lnTo>
                  <a:lnTo>
                    <a:pt x="269" y="458"/>
                  </a:lnTo>
                  <a:lnTo>
                    <a:pt x="269" y="431"/>
                  </a:lnTo>
                  <a:lnTo>
                    <a:pt x="272" y="384"/>
                  </a:lnTo>
                  <a:lnTo>
                    <a:pt x="267" y="384"/>
                  </a:lnTo>
                  <a:lnTo>
                    <a:pt x="264" y="384"/>
                  </a:lnTo>
                  <a:lnTo>
                    <a:pt x="253" y="387"/>
                  </a:lnTo>
                  <a:lnTo>
                    <a:pt x="250" y="392"/>
                  </a:lnTo>
                  <a:lnTo>
                    <a:pt x="247" y="395"/>
                  </a:lnTo>
                  <a:lnTo>
                    <a:pt x="242" y="398"/>
                  </a:lnTo>
                  <a:lnTo>
                    <a:pt x="239" y="398"/>
                  </a:lnTo>
                  <a:lnTo>
                    <a:pt x="231" y="400"/>
                  </a:lnTo>
                  <a:lnTo>
                    <a:pt x="223" y="406"/>
                  </a:lnTo>
                  <a:lnTo>
                    <a:pt x="220" y="409"/>
                  </a:lnTo>
                  <a:lnTo>
                    <a:pt x="184" y="420"/>
                  </a:lnTo>
                  <a:lnTo>
                    <a:pt x="181" y="425"/>
                  </a:lnTo>
                  <a:lnTo>
                    <a:pt x="168" y="425"/>
                  </a:lnTo>
                  <a:lnTo>
                    <a:pt x="154" y="425"/>
                  </a:lnTo>
                  <a:lnTo>
                    <a:pt x="151" y="425"/>
                  </a:lnTo>
                  <a:lnTo>
                    <a:pt x="146" y="420"/>
                  </a:lnTo>
                  <a:lnTo>
                    <a:pt x="138" y="420"/>
                  </a:lnTo>
                  <a:lnTo>
                    <a:pt x="127" y="417"/>
                  </a:lnTo>
                  <a:lnTo>
                    <a:pt x="124" y="414"/>
                  </a:lnTo>
                  <a:lnTo>
                    <a:pt x="121" y="411"/>
                  </a:lnTo>
                  <a:lnTo>
                    <a:pt x="113" y="400"/>
                  </a:lnTo>
                  <a:lnTo>
                    <a:pt x="99" y="389"/>
                  </a:lnTo>
                  <a:lnTo>
                    <a:pt x="83" y="392"/>
                  </a:lnTo>
                  <a:lnTo>
                    <a:pt x="72" y="398"/>
                  </a:lnTo>
                  <a:lnTo>
                    <a:pt x="64" y="400"/>
                  </a:lnTo>
                  <a:lnTo>
                    <a:pt x="55" y="406"/>
                  </a:lnTo>
                  <a:lnTo>
                    <a:pt x="50" y="406"/>
                  </a:lnTo>
                  <a:lnTo>
                    <a:pt x="44" y="400"/>
                  </a:lnTo>
                  <a:lnTo>
                    <a:pt x="31" y="389"/>
                  </a:lnTo>
                  <a:lnTo>
                    <a:pt x="31" y="387"/>
                  </a:lnTo>
                  <a:lnTo>
                    <a:pt x="28" y="387"/>
                  </a:lnTo>
                  <a:lnTo>
                    <a:pt x="20" y="378"/>
                  </a:lnTo>
                  <a:lnTo>
                    <a:pt x="14" y="376"/>
                  </a:lnTo>
                  <a:lnTo>
                    <a:pt x="9" y="359"/>
                  </a:lnTo>
                  <a:lnTo>
                    <a:pt x="0" y="345"/>
                  </a:lnTo>
                  <a:lnTo>
                    <a:pt x="0" y="334"/>
                  </a:lnTo>
                  <a:lnTo>
                    <a:pt x="0" y="334"/>
                  </a:lnTo>
                  <a:lnTo>
                    <a:pt x="6" y="334"/>
                  </a:lnTo>
                  <a:lnTo>
                    <a:pt x="14" y="334"/>
                  </a:lnTo>
                  <a:lnTo>
                    <a:pt x="14" y="323"/>
                  </a:lnTo>
                  <a:lnTo>
                    <a:pt x="25" y="321"/>
                  </a:lnTo>
                  <a:lnTo>
                    <a:pt x="31" y="321"/>
                  </a:lnTo>
                  <a:lnTo>
                    <a:pt x="33" y="318"/>
                  </a:lnTo>
                  <a:lnTo>
                    <a:pt x="44" y="310"/>
                  </a:lnTo>
                  <a:lnTo>
                    <a:pt x="55" y="296"/>
                  </a:lnTo>
                  <a:lnTo>
                    <a:pt x="55" y="282"/>
                  </a:lnTo>
                  <a:lnTo>
                    <a:pt x="55" y="280"/>
                  </a:lnTo>
                  <a:lnTo>
                    <a:pt x="50" y="277"/>
                  </a:lnTo>
                  <a:lnTo>
                    <a:pt x="47" y="263"/>
                  </a:lnTo>
                  <a:lnTo>
                    <a:pt x="44" y="252"/>
                  </a:lnTo>
                  <a:lnTo>
                    <a:pt x="42" y="252"/>
                  </a:lnTo>
                  <a:lnTo>
                    <a:pt x="42" y="244"/>
                  </a:lnTo>
                  <a:lnTo>
                    <a:pt x="42" y="238"/>
                  </a:lnTo>
                  <a:lnTo>
                    <a:pt x="31" y="238"/>
                  </a:lnTo>
                  <a:lnTo>
                    <a:pt x="20" y="238"/>
                  </a:lnTo>
                  <a:lnTo>
                    <a:pt x="14" y="233"/>
                  </a:lnTo>
                  <a:lnTo>
                    <a:pt x="11" y="227"/>
                  </a:lnTo>
                  <a:lnTo>
                    <a:pt x="9" y="225"/>
                  </a:lnTo>
                  <a:lnTo>
                    <a:pt x="6" y="216"/>
                  </a:lnTo>
                  <a:lnTo>
                    <a:pt x="0" y="216"/>
                  </a:lnTo>
                  <a:lnTo>
                    <a:pt x="0" y="214"/>
                  </a:lnTo>
                  <a:lnTo>
                    <a:pt x="0" y="208"/>
                  </a:lnTo>
                  <a:lnTo>
                    <a:pt x="0" y="197"/>
                  </a:lnTo>
                  <a:lnTo>
                    <a:pt x="0" y="197"/>
                  </a:lnTo>
                  <a:lnTo>
                    <a:pt x="14" y="197"/>
                  </a:lnTo>
                  <a:lnTo>
                    <a:pt x="28" y="197"/>
                  </a:lnTo>
                  <a:lnTo>
                    <a:pt x="31" y="197"/>
                  </a:lnTo>
                  <a:lnTo>
                    <a:pt x="33" y="189"/>
                  </a:lnTo>
                  <a:lnTo>
                    <a:pt x="44" y="175"/>
                  </a:lnTo>
                  <a:lnTo>
                    <a:pt x="47" y="170"/>
                  </a:lnTo>
                  <a:lnTo>
                    <a:pt x="58" y="170"/>
                  </a:lnTo>
                  <a:lnTo>
                    <a:pt x="66" y="167"/>
                  </a:lnTo>
                  <a:lnTo>
                    <a:pt x="74" y="164"/>
                  </a:lnTo>
                  <a:lnTo>
                    <a:pt x="83" y="162"/>
                  </a:lnTo>
                  <a:lnTo>
                    <a:pt x="94" y="151"/>
                  </a:lnTo>
                  <a:lnTo>
                    <a:pt x="99" y="142"/>
                  </a:lnTo>
                  <a:lnTo>
                    <a:pt x="116" y="142"/>
                  </a:lnTo>
                  <a:lnTo>
                    <a:pt x="138" y="137"/>
                  </a:lnTo>
                  <a:lnTo>
                    <a:pt x="140" y="137"/>
                  </a:lnTo>
                  <a:lnTo>
                    <a:pt x="146" y="131"/>
                  </a:lnTo>
                  <a:lnTo>
                    <a:pt x="151" y="126"/>
                  </a:lnTo>
                  <a:lnTo>
                    <a:pt x="151" y="120"/>
                  </a:lnTo>
                  <a:lnTo>
                    <a:pt x="151" y="118"/>
                  </a:lnTo>
                  <a:lnTo>
                    <a:pt x="154" y="118"/>
                  </a:lnTo>
                  <a:lnTo>
                    <a:pt x="157" y="109"/>
                  </a:lnTo>
                  <a:lnTo>
                    <a:pt x="157" y="104"/>
                  </a:lnTo>
                  <a:lnTo>
                    <a:pt x="162" y="101"/>
                  </a:lnTo>
                  <a:lnTo>
                    <a:pt x="168" y="96"/>
                  </a:lnTo>
                  <a:lnTo>
                    <a:pt x="168" y="82"/>
                  </a:lnTo>
                  <a:lnTo>
                    <a:pt x="168" y="74"/>
                  </a:lnTo>
                  <a:lnTo>
                    <a:pt x="170" y="71"/>
                  </a:lnTo>
                  <a:lnTo>
                    <a:pt x="173" y="68"/>
                  </a:lnTo>
                  <a:lnTo>
                    <a:pt x="176" y="65"/>
                  </a:lnTo>
                  <a:lnTo>
                    <a:pt x="184" y="63"/>
                  </a:lnTo>
                  <a:lnTo>
                    <a:pt x="195" y="63"/>
                  </a:lnTo>
                  <a:lnTo>
                    <a:pt x="201" y="65"/>
                  </a:lnTo>
                  <a:lnTo>
                    <a:pt x="206" y="68"/>
                  </a:lnTo>
                  <a:lnTo>
                    <a:pt x="220" y="74"/>
                  </a:lnTo>
                  <a:lnTo>
                    <a:pt x="225" y="74"/>
                  </a:lnTo>
                  <a:lnTo>
                    <a:pt x="239" y="74"/>
                  </a:lnTo>
                  <a:lnTo>
                    <a:pt x="239" y="71"/>
                  </a:lnTo>
                  <a:lnTo>
                    <a:pt x="247" y="68"/>
                  </a:lnTo>
                  <a:lnTo>
                    <a:pt x="250" y="63"/>
                  </a:lnTo>
                  <a:lnTo>
                    <a:pt x="253" y="54"/>
                  </a:lnTo>
                  <a:lnTo>
                    <a:pt x="250" y="46"/>
                  </a:lnTo>
                  <a:lnTo>
                    <a:pt x="250" y="38"/>
                  </a:lnTo>
                  <a:lnTo>
                    <a:pt x="250" y="30"/>
                  </a:lnTo>
                  <a:lnTo>
                    <a:pt x="250" y="24"/>
                  </a:lnTo>
                  <a:lnTo>
                    <a:pt x="250" y="13"/>
                  </a:lnTo>
                  <a:lnTo>
                    <a:pt x="253" y="5"/>
                  </a:lnTo>
                  <a:lnTo>
                    <a:pt x="264" y="5"/>
                  </a:lnTo>
                  <a:lnTo>
                    <a:pt x="269" y="0"/>
                  </a:lnTo>
                  <a:lnTo>
                    <a:pt x="283" y="0"/>
                  </a:lnTo>
                  <a:lnTo>
                    <a:pt x="299" y="0"/>
                  </a:lnTo>
                  <a:lnTo>
                    <a:pt x="330" y="11"/>
                  </a:lnTo>
                  <a:lnTo>
                    <a:pt x="341" y="16"/>
                  </a:lnTo>
                  <a:lnTo>
                    <a:pt x="346" y="33"/>
                  </a:lnTo>
                  <a:lnTo>
                    <a:pt x="346" y="49"/>
                  </a:lnTo>
                  <a:lnTo>
                    <a:pt x="349" y="54"/>
                  </a:lnTo>
                  <a:lnTo>
                    <a:pt x="357" y="79"/>
                  </a:lnTo>
                  <a:lnTo>
                    <a:pt x="363" y="82"/>
                  </a:lnTo>
                  <a:lnTo>
                    <a:pt x="365" y="90"/>
                  </a:lnTo>
                  <a:lnTo>
                    <a:pt x="368" y="90"/>
                  </a:lnTo>
                  <a:lnTo>
                    <a:pt x="371" y="96"/>
                  </a:lnTo>
                  <a:lnTo>
                    <a:pt x="371" y="104"/>
                  </a:lnTo>
                  <a:lnTo>
                    <a:pt x="371" y="118"/>
                  </a:lnTo>
                  <a:lnTo>
                    <a:pt x="373" y="123"/>
                  </a:lnTo>
                  <a:lnTo>
                    <a:pt x="379" y="123"/>
                  </a:lnTo>
                  <a:lnTo>
                    <a:pt x="379" y="131"/>
                  </a:lnTo>
                  <a:lnTo>
                    <a:pt x="382" y="137"/>
                  </a:lnTo>
                  <a:lnTo>
                    <a:pt x="390" y="142"/>
                  </a:lnTo>
                  <a:lnTo>
                    <a:pt x="390" y="145"/>
                  </a:lnTo>
                  <a:lnTo>
                    <a:pt x="395" y="145"/>
                  </a:lnTo>
                  <a:lnTo>
                    <a:pt x="404" y="148"/>
                  </a:lnTo>
                  <a:lnTo>
                    <a:pt x="406" y="148"/>
                  </a:lnTo>
                  <a:lnTo>
                    <a:pt x="412" y="148"/>
                  </a:lnTo>
                  <a:lnTo>
                    <a:pt x="420" y="145"/>
                  </a:lnTo>
                  <a:lnTo>
                    <a:pt x="426" y="145"/>
                  </a:lnTo>
                  <a:lnTo>
                    <a:pt x="434" y="142"/>
                  </a:lnTo>
                  <a:lnTo>
                    <a:pt x="434" y="142"/>
                  </a:lnTo>
                  <a:lnTo>
                    <a:pt x="439" y="137"/>
                  </a:lnTo>
                  <a:lnTo>
                    <a:pt x="445" y="137"/>
                  </a:lnTo>
                  <a:lnTo>
                    <a:pt x="456" y="137"/>
                  </a:lnTo>
                  <a:lnTo>
                    <a:pt x="461" y="134"/>
                  </a:lnTo>
                  <a:lnTo>
                    <a:pt x="472" y="142"/>
                  </a:lnTo>
                  <a:lnTo>
                    <a:pt x="483" y="153"/>
                  </a:lnTo>
                  <a:lnTo>
                    <a:pt x="497" y="153"/>
                  </a:lnTo>
                  <a:lnTo>
                    <a:pt x="508" y="156"/>
                  </a:lnTo>
                  <a:lnTo>
                    <a:pt x="519" y="162"/>
                  </a:lnTo>
                  <a:lnTo>
                    <a:pt x="533" y="164"/>
                  </a:lnTo>
                  <a:lnTo>
                    <a:pt x="544" y="164"/>
                  </a:lnTo>
                  <a:lnTo>
                    <a:pt x="552" y="164"/>
                  </a:lnTo>
                  <a:lnTo>
                    <a:pt x="555" y="170"/>
                  </a:lnTo>
                  <a:lnTo>
                    <a:pt x="563" y="175"/>
                  </a:lnTo>
                  <a:lnTo>
                    <a:pt x="579" y="175"/>
                  </a:lnTo>
                  <a:lnTo>
                    <a:pt x="593" y="175"/>
                  </a:lnTo>
                  <a:lnTo>
                    <a:pt x="598" y="173"/>
                  </a:lnTo>
                  <a:lnTo>
                    <a:pt x="607" y="170"/>
                  </a:lnTo>
                  <a:lnTo>
                    <a:pt x="620" y="170"/>
                  </a:lnTo>
                  <a:lnTo>
                    <a:pt x="640" y="167"/>
                  </a:lnTo>
                  <a:lnTo>
                    <a:pt x="642" y="170"/>
                  </a:lnTo>
                  <a:lnTo>
                    <a:pt x="648" y="173"/>
                  </a:lnTo>
                  <a:lnTo>
                    <a:pt x="672" y="173"/>
                  </a:lnTo>
                  <a:lnTo>
                    <a:pt x="692" y="170"/>
                  </a:lnTo>
                  <a:lnTo>
                    <a:pt x="692" y="183"/>
                  </a:lnTo>
                  <a:lnTo>
                    <a:pt x="689" y="189"/>
                  </a:lnTo>
                  <a:lnTo>
                    <a:pt x="678" y="197"/>
                  </a:lnTo>
                  <a:lnTo>
                    <a:pt x="672" y="208"/>
                  </a:lnTo>
                  <a:lnTo>
                    <a:pt x="667" y="219"/>
                  </a:lnTo>
                  <a:lnTo>
                    <a:pt x="664" y="227"/>
                  </a:lnTo>
                  <a:lnTo>
                    <a:pt x="662" y="230"/>
                  </a:lnTo>
                  <a:lnTo>
                    <a:pt x="656" y="233"/>
                  </a:lnTo>
                  <a:lnTo>
                    <a:pt x="651" y="252"/>
                  </a:lnTo>
                  <a:lnTo>
                    <a:pt x="651" y="255"/>
                  </a:lnTo>
                  <a:lnTo>
                    <a:pt x="651" y="263"/>
                  </a:lnTo>
                  <a:lnTo>
                    <a:pt x="651" y="274"/>
                  </a:lnTo>
                  <a:lnTo>
                    <a:pt x="645" y="277"/>
                  </a:lnTo>
                  <a:lnTo>
                    <a:pt x="640" y="282"/>
                  </a:lnTo>
                  <a:lnTo>
                    <a:pt x="642" y="288"/>
                  </a:lnTo>
                  <a:lnTo>
                    <a:pt x="642" y="291"/>
                  </a:lnTo>
                  <a:lnTo>
                    <a:pt x="648" y="293"/>
                  </a:lnTo>
                  <a:lnTo>
                    <a:pt x="651" y="296"/>
                  </a:lnTo>
                  <a:lnTo>
                    <a:pt x="656" y="302"/>
                  </a:lnTo>
                  <a:lnTo>
                    <a:pt x="659" y="310"/>
                  </a:lnTo>
                  <a:lnTo>
                    <a:pt x="659" y="315"/>
                  </a:lnTo>
                  <a:lnTo>
                    <a:pt x="659" y="323"/>
                  </a:lnTo>
                  <a:lnTo>
                    <a:pt x="651" y="329"/>
                  </a:lnTo>
                  <a:lnTo>
                    <a:pt x="648" y="337"/>
                  </a:lnTo>
                  <a:lnTo>
                    <a:pt x="642" y="345"/>
                  </a:lnTo>
                  <a:lnTo>
                    <a:pt x="640" y="348"/>
                  </a:lnTo>
                  <a:lnTo>
                    <a:pt x="637" y="348"/>
                  </a:lnTo>
                  <a:lnTo>
                    <a:pt x="631" y="351"/>
                  </a:lnTo>
                  <a:lnTo>
                    <a:pt x="629" y="354"/>
                  </a:lnTo>
                  <a:lnTo>
                    <a:pt x="623" y="356"/>
                  </a:lnTo>
                  <a:lnTo>
                    <a:pt x="623" y="365"/>
                  </a:lnTo>
                  <a:lnTo>
                    <a:pt x="620" y="376"/>
                  </a:lnTo>
                  <a:lnTo>
                    <a:pt x="618" y="378"/>
                  </a:lnTo>
                  <a:lnTo>
                    <a:pt x="615" y="389"/>
                  </a:lnTo>
                  <a:lnTo>
                    <a:pt x="615" y="400"/>
                  </a:lnTo>
                  <a:lnTo>
                    <a:pt x="607" y="414"/>
                  </a:lnTo>
                  <a:lnTo>
                    <a:pt x="598" y="420"/>
                  </a:lnTo>
                  <a:lnTo>
                    <a:pt x="593" y="425"/>
                  </a:lnTo>
                  <a:lnTo>
                    <a:pt x="585" y="428"/>
                  </a:lnTo>
                  <a:lnTo>
                    <a:pt x="582" y="436"/>
                  </a:lnTo>
                  <a:lnTo>
                    <a:pt x="579" y="442"/>
                  </a:lnTo>
                  <a:lnTo>
                    <a:pt x="571" y="452"/>
                  </a:lnTo>
                  <a:lnTo>
                    <a:pt x="568" y="469"/>
                  </a:lnTo>
                  <a:lnTo>
                    <a:pt x="563" y="480"/>
                  </a:lnTo>
                  <a:lnTo>
                    <a:pt x="555" y="491"/>
                  </a:lnTo>
                  <a:lnTo>
                    <a:pt x="555" y="494"/>
                  </a:lnTo>
                  <a:lnTo>
                    <a:pt x="552" y="502"/>
                  </a:lnTo>
                  <a:lnTo>
                    <a:pt x="535" y="521"/>
                  </a:lnTo>
                  <a:lnTo>
                    <a:pt x="527" y="527"/>
                  </a:lnTo>
                  <a:lnTo>
                    <a:pt x="527" y="524"/>
                  </a:lnTo>
                  <a:lnTo>
                    <a:pt x="527" y="524"/>
                  </a:lnTo>
                  <a:close/>
                </a:path>
              </a:pathLst>
            </a:custGeom>
            <a:solidFill>
              <a:srgbClr val="92D050"/>
            </a:solidFill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91436" tIns="45718" rIns="91436" bIns="45718"/>
            <a:lstStyle/>
            <a:p>
              <a:pPr>
                <a:defRPr/>
              </a:pPr>
              <a:endParaRPr lang="ru-RU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" name="Freeform 28">
              <a:hlinkClick r:id="" action="ppaction://noaction"/>
            </p:cNvPr>
            <p:cNvSpPr>
              <a:spLocks/>
            </p:cNvSpPr>
            <p:nvPr/>
          </p:nvSpPr>
          <p:spPr bwMode="auto">
            <a:xfrm>
              <a:off x="2542986" y="4322609"/>
              <a:ext cx="965671" cy="1214251"/>
            </a:xfrm>
            <a:custGeom>
              <a:avLst/>
              <a:gdLst/>
              <a:ahLst/>
              <a:cxnLst>
                <a:cxn ang="0">
                  <a:pos x="491" y="719"/>
                </a:cxn>
                <a:cxn ang="0">
                  <a:pos x="483" y="686"/>
                </a:cxn>
                <a:cxn ang="0">
                  <a:pos x="469" y="659"/>
                </a:cxn>
                <a:cxn ang="0">
                  <a:pos x="488" y="631"/>
                </a:cxn>
                <a:cxn ang="0">
                  <a:pos x="445" y="587"/>
                </a:cxn>
                <a:cxn ang="0">
                  <a:pos x="450" y="541"/>
                </a:cxn>
                <a:cxn ang="0">
                  <a:pos x="414" y="466"/>
                </a:cxn>
                <a:cxn ang="0">
                  <a:pos x="373" y="439"/>
                </a:cxn>
                <a:cxn ang="0">
                  <a:pos x="338" y="414"/>
                </a:cxn>
                <a:cxn ang="0">
                  <a:pos x="305" y="376"/>
                </a:cxn>
                <a:cxn ang="0">
                  <a:pos x="263" y="340"/>
                </a:cxn>
                <a:cxn ang="0">
                  <a:pos x="236" y="359"/>
                </a:cxn>
                <a:cxn ang="0">
                  <a:pos x="206" y="381"/>
                </a:cxn>
                <a:cxn ang="0">
                  <a:pos x="159" y="381"/>
                </a:cxn>
                <a:cxn ang="0">
                  <a:pos x="137" y="442"/>
                </a:cxn>
                <a:cxn ang="0">
                  <a:pos x="77" y="425"/>
                </a:cxn>
                <a:cxn ang="0">
                  <a:pos x="33" y="434"/>
                </a:cxn>
                <a:cxn ang="0">
                  <a:pos x="14" y="395"/>
                </a:cxn>
                <a:cxn ang="0">
                  <a:pos x="0" y="365"/>
                </a:cxn>
                <a:cxn ang="0">
                  <a:pos x="8" y="266"/>
                </a:cxn>
                <a:cxn ang="0">
                  <a:pos x="19" y="228"/>
                </a:cxn>
                <a:cxn ang="0">
                  <a:pos x="47" y="228"/>
                </a:cxn>
                <a:cxn ang="0">
                  <a:pos x="146" y="228"/>
                </a:cxn>
                <a:cxn ang="0">
                  <a:pos x="263" y="219"/>
                </a:cxn>
                <a:cxn ang="0">
                  <a:pos x="327" y="228"/>
                </a:cxn>
                <a:cxn ang="0">
                  <a:pos x="359" y="228"/>
                </a:cxn>
                <a:cxn ang="0">
                  <a:pos x="392" y="170"/>
                </a:cxn>
                <a:cxn ang="0">
                  <a:pos x="409" y="115"/>
                </a:cxn>
                <a:cxn ang="0">
                  <a:pos x="436" y="49"/>
                </a:cxn>
                <a:cxn ang="0">
                  <a:pos x="469" y="63"/>
                </a:cxn>
                <a:cxn ang="0">
                  <a:pos x="521" y="74"/>
                </a:cxn>
                <a:cxn ang="0">
                  <a:pos x="521" y="44"/>
                </a:cxn>
                <a:cxn ang="0">
                  <a:pos x="568" y="8"/>
                </a:cxn>
                <a:cxn ang="0">
                  <a:pos x="601" y="22"/>
                </a:cxn>
                <a:cxn ang="0">
                  <a:pos x="612" y="44"/>
                </a:cxn>
                <a:cxn ang="0">
                  <a:pos x="628" y="77"/>
                </a:cxn>
                <a:cxn ang="0">
                  <a:pos x="628" y="134"/>
                </a:cxn>
                <a:cxn ang="0">
                  <a:pos x="658" y="181"/>
                </a:cxn>
                <a:cxn ang="0">
                  <a:pos x="678" y="181"/>
                </a:cxn>
                <a:cxn ang="0">
                  <a:pos x="653" y="236"/>
                </a:cxn>
                <a:cxn ang="0">
                  <a:pos x="631" y="266"/>
                </a:cxn>
                <a:cxn ang="0">
                  <a:pos x="598" y="305"/>
                </a:cxn>
                <a:cxn ang="0">
                  <a:pos x="546" y="315"/>
                </a:cxn>
                <a:cxn ang="0">
                  <a:pos x="541" y="359"/>
                </a:cxn>
                <a:cxn ang="0">
                  <a:pos x="530" y="387"/>
                </a:cxn>
                <a:cxn ang="0">
                  <a:pos x="513" y="425"/>
                </a:cxn>
                <a:cxn ang="0">
                  <a:pos x="513" y="480"/>
                </a:cxn>
                <a:cxn ang="0">
                  <a:pos x="505" y="519"/>
                </a:cxn>
                <a:cxn ang="0">
                  <a:pos x="541" y="538"/>
                </a:cxn>
                <a:cxn ang="0">
                  <a:pos x="562" y="568"/>
                </a:cxn>
                <a:cxn ang="0">
                  <a:pos x="571" y="631"/>
                </a:cxn>
                <a:cxn ang="0">
                  <a:pos x="623" y="639"/>
                </a:cxn>
                <a:cxn ang="0">
                  <a:pos x="650" y="656"/>
                </a:cxn>
                <a:cxn ang="0">
                  <a:pos x="686" y="661"/>
                </a:cxn>
                <a:cxn ang="0">
                  <a:pos x="697" y="681"/>
                </a:cxn>
                <a:cxn ang="0">
                  <a:pos x="700" y="713"/>
                </a:cxn>
                <a:cxn ang="0">
                  <a:pos x="691" y="727"/>
                </a:cxn>
                <a:cxn ang="0">
                  <a:pos x="697" y="757"/>
                </a:cxn>
                <a:cxn ang="0">
                  <a:pos x="609" y="752"/>
                </a:cxn>
              </a:cxnLst>
              <a:rect l="0" t="0" r="r" b="b"/>
              <a:pathLst>
                <a:path w="708" h="766">
                  <a:moveTo>
                    <a:pt x="497" y="766"/>
                  </a:moveTo>
                  <a:lnTo>
                    <a:pt x="491" y="766"/>
                  </a:lnTo>
                  <a:lnTo>
                    <a:pt x="486" y="763"/>
                  </a:lnTo>
                  <a:lnTo>
                    <a:pt x="486" y="746"/>
                  </a:lnTo>
                  <a:lnTo>
                    <a:pt x="486" y="722"/>
                  </a:lnTo>
                  <a:lnTo>
                    <a:pt x="491" y="719"/>
                  </a:lnTo>
                  <a:lnTo>
                    <a:pt x="499" y="713"/>
                  </a:lnTo>
                  <a:lnTo>
                    <a:pt x="499" y="705"/>
                  </a:lnTo>
                  <a:lnTo>
                    <a:pt x="499" y="700"/>
                  </a:lnTo>
                  <a:lnTo>
                    <a:pt x="491" y="692"/>
                  </a:lnTo>
                  <a:lnTo>
                    <a:pt x="486" y="686"/>
                  </a:lnTo>
                  <a:lnTo>
                    <a:pt x="483" y="686"/>
                  </a:lnTo>
                  <a:lnTo>
                    <a:pt x="477" y="683"/>
                  </a:lnTo>
                  <a:lnTo>
                    <a:pt x="472" y="683"/>
                  </a:lnTo>
                  <a:lnTo>
                    <a:pt x="469" y="681"/>
                  </a:lnTo>
                  <a:lnTo>
                    <a:pt x="469" y="672"/>
                  </a:lnTo>
                  <a:lnTo>
                    <a:pt x="469" y="661"/>
                  </a:lnTo>
                  <a:lnTo>
                    <a:pt x="469" y="659"/>
                  </a:lnTo>
                  <a:lnTo>
                    <a:pt x="477" y="648"/>
                  </a:lnTo>
                  <a:lnTo>
                    <a:pt x="480" y="648"/>
                  </a:lnTo>
                  <a:lnTo>
                    <a:pt x="486" y="645"/>
                  </a:lnTo>
                  <a:lnTo>
                    <a:pt x="486" y="637"/>
                  </a:lnTo>
                  <a:lnTo>
                    <a:pt x="488" y="634"/>
                  </a:lnTo>
                  <a:lnTo>
                    <a:pt x="488" y="631"/>
                  </a:lnTo>
                  <a:lnTo>
                    <a:pt x="488" y="628"/>
                  </a:lnTo>
                  <a:lnTo>
                    <a:pt x="469" y="606"/>
                  </a:lnTo>
                  <a:lnTo>
                    <a:pt x="461" y="604"/>
                  </a:lnTo>
                  <a:lnTo>
                    <a:pt x="453" y="595"/>
                  </a:lnTo>
                  <a:lnTo>
                    <a:pt x="445" y="595"/>
                  </a:lnTo>
                  <a:lnTo>
                    <a:pt x="445" y="587"/>
                  </a:lnTo>
                  <a:lnTo>
                    <a:pt x="445" y="584"/>
                  </a:lnTo>
                  <a:lnTo>
                    <a:pt x="455" y="576"/>
                  </a:lnTo>
                  <a:lnTo>
                    <a:pt x="466" y="568"/>
                  </a:lnTo>
                  <a:lnTo>
                    <a:pt x="466" y="563"/>
                  </a:lnTo>
                  <a:lnTo>
                    <a:pt x="466" y="554"/>
                  </a:lnTo>
                  <a:lnTo>
                    <a:pt x="450" y="541"/>
                  </a:lnTo>
                  <a:lnTo>
                    <a:pt x="445" y="532"/>
                  </a:lnTo>
                  <a:lnTo>
                    <a:pt x="436" y="532"/>
                  </a:lnTo>
                  <a:lnTo>
                    <a:pt x="425" y="532"/>
                  </a:lnTo>
                  <a:lnTo>
                    <a:pt x="420" y="505"/>
                  </a:lnTo>
                  <a:lnTo>
                    <a:pt x="414" y="469"/>
                  </a:lnTo>
                  <a:lnTo>
                    <a:pt x="414" y="466"/>
                  </a:lnTo>
                  <a:lnTo>
                    <a:pt x="414" y="464"/>
                  </a:lnTo>
                  <a:lnTo>
                    <a:pt x="403" y="458"/>
                  </a:lnTo>
                  <a:lnTo>
                    <a:pt x="395" y="458"/>
                  </a:lnTo>
                  <a:lnTo>
                    <a:pt x="390" y="450"/>
                  </a:lnTo>
                  <a:lnTo>
                    <a:pt x="379" y="442"/>
                  </a:lnTo>
                  <a:lnTo>
                    <a:pt x="373" y="439"/>
                  </a:lnTo>
                  <a:lnTo>
                    <a:pt x="365" y="434"/>
                  </a:lnTo>
                  <a:lnTo>
                    <a:pt x="359" y="425"/>
                  </a:lnTo>
                  <a:lnTo>
                    <a:pt x="346" y="423"/>
                  </a:lnTo>
                  <a:lnTo>
                    <a:pt x="343" y="420"/>
                  </a:lnTo>
                  <a:lnTo>
                    <a:pt x="343" y="414"/>
                  </a:lnTo>
                  <a:lnTo>
                    <a:pt x="338" y="414"/>
                  </a:lnTo>
                  <a:lnTo>
                    <a:pt x="332" y="414"/>
                  </a:lnTo>
                  <a:lnTo>
                    <a:pt x="321" y="401"/>
                  </a:lnTo>
                  <a:lnTo>
                    <a:pt x="316" y="392"/>
                  </a:lnTo>
                  <a:lnTo>
                    <a:pt x="313" y="387"/>
                  </a:lnTo>
                  <a:lnTo>
                    <a:pt x="313" y="384"/>
                  </a:lnTo>
                  <a:lnTo>
                    <a:pt x="305" y="376"/>
                  </a:lnTo>
                  <a:lnTo>
                    <a:pt x="299" y="370"/>
                  </a:lnTo>
                  <a:lnTo>
                    <a:pt x="296" y="362"/>
                  </a:lnTo>
                  <a:lnTo>
                    <a:pt x="296" y="359"/>
                  </a:lnTo>
                  <a:lnTo>
                    <a:pt x="291" y="351"/>
                  </a:lnTo>
                  <a:lnTo>
                    <a:pt x="277" y="340"/>
                  </a:lnTo>
                  <a:lnTo>
                    <a:pt x="263" y="340"/>
                  </a:lnTo>
                  <a:lnTo>
                    <a:pt x="247" y="340"/>
                  </a:lnTo>
                  <a:lnTo>
                    <a:pt x="244" y="340"/>
                  </a:lnTo>
                  <a:lnTo>
                    <a:pt x="239" y="343"/>
                  </a:lnTo>
                  <a:lnTo>
                    <a:pt x="236" y="348"/>
                  </a:lnTo>
                  <a:lnTo>
                    <a:pt x="236" y="354"/>
                  </a:lnTo>
                  <a:lnTo>
                    <a:pt x="236" y="359"/>
                  </a:lnTo>
                  <a:lnTo>
                    <a:pt x="236" y="370"/>
                  </a:lnTo>
                  <a:lnTo>
                    <a:pt x="228" y="370"/>
                  </a:lnTo>
                  <a:lnTo>
                    <a:pt x="222" y="370"/>
                  </a:lnTo>
                  <a:lnTo>
                    <a:pt x="211" y="379"/>
                  </a:lnTo>
                  <a:lnTo>
                    <a:pt x="209" y="381"/>
                  </a:lnTo>
                  <a:lnTo>
                    <a:pt x="206" y="381"/>
                  </a:lnTo>
                  <a:lnTo>
                    <a:pt x="203" y="381"/>
                  </a:lnTo>
                  <a:lnTo>
                    <a:pt x="198" y="379"/>
                  </a:lnTo>
                  <a:lnTo>
                    <a:pt x="189" y="370"/>
                  </a:lnTo>
                  <a:lnTo>
                    <a:pt x="181" y="370"/>
                  </a:lnTo>
                  <a:lnTo>
                    <a:pt x="170" y="370"/>
                  </a:lnTo>
                  <a:lnTo>
                    <a:pt x="159" y="381"/>
                  </a:lnTo>
                  <a:lnTo>
                    <a:pt x="154" y="384"/>
                  </a:lnTo>
                  <a:lnTo>
                    <a:pt x="154" y="395"/>
                  </a:lnTo>
                  <a:lnTo>
                    <a:pt x="146" y="403"/>
                  </a:lnTo>
                  <a:lnTo>
                    <a:pt x="146" y="423"/>
                  </a:lnTo>
                  <a:lnTo>
                    <a:pt x="143" y="439"/>
                  </a:lnTo>
                  <a:lnTo>
                    <a:pt x="137" y="442"/>
                  </a:lnTo>
                  <a:lnTo>
                    <a:pt x="135" y="436"/>
                  </a:lnTo>
                  <a:lnTo>
                    <a:pt x="126" y="434"/>
                  </a:lnTo>
                  <a:lnTo>
                    <a:pt x="107" y="434"/>
                  </a:lnTo>
                  <a:lnTo>
                    <a:pt x="85" y="434"/>
                  </a:lnTo>
                  <a:lnTo>
                    <a:pt x="82" y="431"/>
                  </a:lnTo>
                  <a:lnTo>
                    <a:pt x="77" y="425"/>
                  </a:lnTo>
                  <a:lnTo>
                    <a:pt x="66" y="425"/>
                  </a:lnTo>
                  <a:lnTo>
                    <a:pt x="55" y="425"/>
                  </a:lnTo>
                  <a:lnTo>
                    <a:pt x="47" y="431"/>
                  </a:lnTo>
                  <a:lnTo>
                    <a:pt x="44" y="436"/>
                  </a:lnTo>
                  <a:lnTo>
                    <a:pt x="36" y="434"/>
                  </a:lnTo>
                  <a:lnTo>
                    <a:pt x="33" y="434"/>
                  </a:lnTo>
                  <a:lnTo>
                    <a:pt x="33" y="425"/>
                  </a:lnTo>
                  <a:lnTo>
                    <a:pt x="33" y="414"/>
                  </a:lnTo>
                  <a:lnTo>
                    <a:pt x="25" y="403"/>
                  </a:lnTo>
                  <a:lnTo>
                    <a:pt x="19" y="403"/>
                  </a:lnTo>
                  <a:lnTo>
                    <a:pt x="17" y="398"/>
                  </a:lnTo>
                  <a:lnTo>
                    <a:pt x="14" y="395"/>
                  </a:lnTo>
                  <a:lnTo>
                    <a:pt x="11" y="387"/>
                  </a:lnTo>
                  <a:lnTo>
                    <a:pt x="8" y="384"/>
                  </a:lnTo>
                  <a:lnTo>
                    <a:pt x="6" y="376"/>
                  </a:lnTo>
                  <a:lnTo>
                    <a:pt x="3" y="370"/>
                  </a:lnTo>
                  <a:lnTo>
                    <a:pt x="3" y="365"/>
                  </a:lnTo>
                  <a:lnTo>
                    <a:pt x="0" y="365"/>
                  </a:lnTo>
                  <a:lnTo>
                    <a:pt x="0" y="335"/>
                  </a:lnTo>
                  <a:lnTo>
                    <a:pt x="0" y="305"/>
                  </a:lnTo>
                  <a:lnTo>
                    <a:pt x="3" y="296"/>
                  </a:lnTo>
                  <a:lnTo>
                    <a:pt x="6" y="291"/>
                  </a:lnTo>
                  <a:lnTo>
                    <a:pt x="6" y="280"/>
                  </a:lnTo>
                  <a:lnTo>
                    <a:pt x="8" y="266"/>
                  </a:lnTo>
                  <a:lnTo>
                    <a:pt x="11" y="263"/>
                  </a:lnTo>
                  <a:lnTo>
                    <a:pt x="11" y="261"/>
                  </a:lnTo>
                  <a:lnTo>
                    <a:pt x="14" y="252"/>
                  </a:lnTo>
                  <a:lnTo>
                    <a:pt x="14" y="244"/>
                  </a:lnTo>
                  <a:lnTo>
                    <a:pt x="17" y="239"/>
                  </a:lnTo>
                  <a:lnTo>
                    <a:pt x="19" y="228"/>
                  </a:lnTo>
                  <a:lnTo>
                    <a:pt x="25" y="228"/>
                  </a:lnTo>
                  <a:lnTo>
                    <a:pt x="28" y="222"/>
                  </a:lnTo>
                  <a:lnTo>
                    <a:pt x="33" y="222"/>
                  </a:lnTo>
                  <a:lnTo>
                    <a:pt x="36" y="222"/>
                  </a:lnTo>
                  <a:lnTo>
                    <a:pt x="44" y="228"/>
                  </a:lnTo>
                  <a:lnTo>
                    <a:pt x="47" y="228"/>
                  </a:lnTo>
                  <a:lnTo>
                    <a:pt x="60" y="233"/>
                  </a:lnTo>
                  <a:lnTo>
                    <a:pt x="88" y="233"/>
                  </a:lnTo>
                  <a:lnTo>
                    <a:pt x="93" y="228"/>
                  </a:lnTo>
                  <a:lnTo>
                    <a:pt x="99" y="228"/>
                  </a:lnTo>
                  <a:lnTo>
                    <a:pt x="124" y="228"/>
                  </a:lnTo>
                  <a:lnTo>
                    <a:pt x="146" y="228"/>
                  </a:lnTo>
                  <a:lnTo>
                    <a:pt x="165" y="233"/>
                  </a:lnTo>
                  <a:lnTo>
                    <a:pt x="181" y="233"/>
                  </a:lnTo>
                  <a:lnTo>
                    <a:pt x="195" y="228"/>
                  </a:lnTo>
                  <a:lnTo>
                    <a:pt x="228" y="217"/>
                  </a:lnTo>
                  <a:lnTo>
                    <a:pt x="247" y="217"/>
                  </a:lnTo>
                  <a:lnTo>
                    <a:pt x="263" y="219"/>
                  </a:lnTo>
                  <a:lnTo>
                    <a:pt x="263" y="217"/>
                  </a:lnTo>
                  <a:lnTo>
                    <a:pt x="266" y="217"/>
                  </a:lnTo>
                  <a:lnTo>
                    <a:pt x="316" y="214"/>
                  </a:lnTo>
                  <a:lnTo>
                    <a:pt x="321" y="214"/>
                  </a:lnTo>
                  <a:lnTo>
                    <a:pt x="327" y="222"/>
                  </a:lnTo>
                  <a:lnTo>
                    <a:pt x="327" y="228"/>
                  </a:lnTo>
                  <a:lnTo>
                    <a:pt x="329" y="228"/>
                  </a:lnTo>
                  <a:lnTo>
                    <a:pt x="329" y="233"/>
                  </a:lnTo>
                  <a:lnTo>
                    <a:pt x="343" y="233"/>
                  </a:lnTo>
                  <a:lnTo>
                    <a:pt x="357" y="233"/>
                  </a:lnTo>
                  <a:lnTo>
                    <a:pt x="359" y="228"/>
                  </a:lnTo>
                  <a:lnTo>
                    <a:pt x="359" y="228"/>
                  </a:lnTo>
                  <a:lnTo>
                    <a:pt x="370" y="222"/>
                  </a:lnTo>
                  <a:lnTo>
                    <a:pt x="379" y="214"/>
                  </a:lnTo>
                  <a:lnTo>
                    <a:pt x="381" y="203"/>
                  </a:lnTo>
                  <a:lnTo>
                    <a:pt x="387" y="181"/>
                  </a:lnTo>
                  <a:lnTo>
                    <a:pt x="390" y="181"/>
                  </a:lnTo>
                  <a:lnTo>
                    <a:pt x="392" y="170"/>
                  </a:lnTo>
                  <a:lnTo>
                    <a:pt x="392" y="159"/>
                  </a:lnTo>
                  <a:lnTo>
                    <a:pt x="401" y="154"/>
                  </a:lnTo>
                  <a:lnTo>
                    <a:pt x="403" y="148"/>
                  </a:lnTo>
                  <a:lnTo>
                    <a:pt x="403" y="137"/>
                  </a:lnTo>
                  <a:lnTo>
                    <a:pt x="406" y="126"/>
                  </a:lnTo>
                  <a:lnTo>
                    <a:pt x="409" y="115"/>
                  </a:lnTo>
                  <a:lnTo>
                    <a:pt x="414" y="110"/>
                  </a:lnTo>
                  <a:lnTo>
                    <a:pt x="414" y="88"/>
                  </a:lnTo>
                  <a:lnTo>
                    <a:pt x="414" y="63"/>
                  </a:lnTo>
                  <a:lnTo>
                    <a:pt x="414" y="63"/>
                  </a:lnTo>
                  <a:lnTo>
                    <a:pt x="420" y="52"/>
                  </a:lnTo>
                  <a:lnTo>
                    <a:pt x="436" y="49"/>
                  </a:lnTo>
                  <a:lnTo>
                    <a:pt x="453" y="44"/>
                  </a:lnTo>
                  <a:lnTo>
                    <a:pt x="458" y="44"/>
                  </a:lnTo>
                  <a:lnTo>
                    <a:pt x="466" y="44"/>
                  </a:lnTo>
                  <a:lnTo>
                    <a:pt x="466" y="44"/>
                  </a:lnTo>
                  <a:lnTo>
                    <a:pt x="466" y="52"/>
                  </a:lnTo>
                  <a:lnTo>
                    <a:pt x="469" y="63"/>
                  </a:lnTo>
                  <a:lnTo>
                    <a:pt x="486" y="74"/>
                  </a:lnTo>
                  <a:lnTo>
                    <a:pt x="488" y="74"/>
                  </a:lnTo>
                  <a:lnTo>
                    <a:pt x="497" y="77"/>
                  </a:lnTo>
                  <a:lnTo>
                    <a:pt x="505" y="77"/>
                  </a:lnTo>
                  <a:lnTo>
                    <a:pt x="519" y="77"/>
                  </a:lnTo>
                  <a:lnTo>
                    <a:pt x="521" y="74"/>
                  </a:lnTo>
                  <a:lnTo>
                    <a:pt x="524" y="71"/>
                  </a:lnTo>
                  <a:lnTo>
                    <a:pt x="524" y="63"/>
                  </a:lnTo>
                  <a:lnTo>
                    <a:pt x="524" y="52"/>
                  </a:lnTo>
                  <a:lnTo>
                    <a:pt x="524" y="49"/>
                  </a:lnTo>
                  <a:lnTo>
                    <a:pt x="521" y="44"/>
                  </a:lnTo>
                  <a:lnTo>
                    <a:pt x="521" y="44"/>
                  </a:lnTo>
                  <a:lnTo>
                    <a:pt x="521" y="38"/>
                  </a:lnTo>
                  <a:lnTo>
                    <a:pt x="527" y="33"/>
                  </a:lnTo>
                  <a:lnTo>
                    <a:pt x="535" y="22"/>
                  </a:lnTo>
                  <a:lnTo>
                    <a:pt x="541" y="19"/>
                  </a:lnTo>
                  <a:lnTo>
                    <a:pt x="551" y="14"/>
                  </a:lnTo>
                  <a:lnTo>
                    <a:pt x="568" y="8"/>
                  </a:lnTo>
                  <a:lnTo>
                    <a:pt x="576" y="0"/>
                  </a:lnTo>
                  <a:lnTo>
                    <a:pt x="582" y="0"/>
                  </a:lnTo>
                  <a:lnTo>
                    <a:pt x="584" y="0"/>
                  </a:lnTo>
                  <a:lnTo>
                    <a:pt x="595" y="11"/>
                  </a:lnTo>
                  <a:lnTo>
                    <a:pt x="598" y="19"/>
                  </a:lnTo>
                  <a:lnTo>
                    <a:pt x="601" y="22"/>
                  </a:lnTo>
                  <a:lnTo>
                    <a:pt x="606" y="25"/>
                  </a:lnTo>
                  <a:lnTo>
                    <a:pt x="606" y="30"/>
                  </a:lnTo>
                  <a:lnTo>
                    <a:pt x="609" y="33"/>
                  </a:lnTo>
                  <a:lnTo>
                    <a:pt x="609" y="33"/>
                  </a:lnTo>
                  <a:lnTo>
                    <a:pt x="609" y="36"/>
                  </a:lnTo>
                  <a:lnTo>
                    <a:pt x="612" y="44"/>
                  </a:lnTo>
                  <a:lnTo>
                    <a:pt x="615" y="44"/>
                  </a:lnTo>
                  <a:lnTo>
                    <a:pt x="620" y="52"/>
                  </a:lnTo>
                  <a:lnTo>
                    <a:pt x="623" y="55"/>
                  </a:lnTo>
                  <a:lnTo>
                    <a:pt x="623" y="63"/>
                  </a:lnTo>
                  <a:lnTo>
                    <a:pt x="626" y="74"/>
                  </a:lnTo>
                  <a:lnTo>
                    <a:pt x="628" y="77"/>
                  </a:lnTo>
                  <a:lnTo>
                    <a:pt x="631" y="79"/>
                  </a:lnTo>
                  <a:lnTo>
                    <a:pt x="634" y="88"/>
                  </a:lnTo>
                  <a:lnTo>
                    <a:pt x="637" y="96"/>
                  </a:lnTo>
                  <a:lnTo>
                    <a:pt x="634" y="112"/>
                  </a:lnTo>
                  <a:lnTo>
                    <a:pt x="634" y="126"/>
                  </a:lnTo>
                  <a:lnTo>
                    <a:pt x="628" y="134"/>
                  </a:lnTo>
                  <a:lnTo>
                    <a:pt x="626" y="140"/>
                  </a:lnTo>
                  <a:lnTo>
                    <a:pt x="623" y="156"/>
                  </a:lnTo>
                  <a:lnTo>
                    <a:pt x="623" y="170"/>
                  </a:lnTo>
                  <a:lnTo>
                    <a:pt x="634" y="181"/>
                  </a:lnTo>
                  <a:lnTo>
                    <a:pt x="639" y="189"/>
                  </a:lnTo>
                  <a:lnTo>
                    <a:pt x="658" y="181"/>
                  </a:lnTo>
                  <a:lnTo>
                    <a:pt x="669" y="176"/>
                  </a:lnTo>
                  <a:lnTo>
                    <a:pt x="672" y="176"/>
                  </a:lnTo>
                  <a:lnTo>
                    <a:pt x="675" y="176"/>
                  </a:lnTo>
                  <a:lnTo>
                    <a:pt x="678" y="176"/>
                  </a:lnTo>
                  <a:lnTo>
                    <a:pt x="678" y="181"/>
                  </a:lnTo>
                  <a:lnTo>
                    <a:pt x="678" y="181"/>
                  </a:lnTo>
                  <a:lnTo>
                    <a:pt x="678" y="189"/>
                  </a:lnTo>
                  <a:lnTo>
                    <a:pt x="672" y="206"/>
                  </a:lnTo>
                  <a:lnTo>
                    <a:pt x="664" y="217"/>
                  </a:lnTo>
                  <a:lnTo>
                    <a:pt x="661" y="222"/>
                  </a:lnTo>
                  <a:lnTo>
                    <a:pt x="656" y="228"/>
                  </a:lnTo>
                  <a:lnTo>
                    <a:pt x="653" y="236"/>
                  </a:lnTo>
                  <a:lnTo>
                    <a:pt x="653" y="239"/>
                  </a:lnTo>
                  <a:lnTo>
                    <a:pt x="650" y="244"/>
                  </a:lnTo>
                  <a:lnTo>
                    <a:pt x="642" y="247"/>
                  </a:lnTo>
                  <a:lnTo>
                    <a:pt x="642" y="255"/>
                  </a:lnTo>
                  <a:lnTo>
                    <a:pt x="639" y="263"/>
                  </a:lnTo>
                  <a:lnTo>
                    <a:pt x="631" y="266"/>
                  </a:lnTo>
                  <a:lnTo>
                    <a:pt x="623" y="274"/>
                  </a:lnTo>
                  <a:lnTo>
                    <a:pt x="620" y="277"/>
                  </a:lnTo>
                  <a:lnTo>
                    <a:pt x="612" y="277"/>
                  </a:lnTo>
                  <a:lnTo>
                    <a:pt x="612" y="283"/>
                  </a:lnTo>
                  <a:lnTo>
                    <a:pt x="612" y="288"/>
                  </a:lnTo>
                  <a:lnTo>
                    <a:pt x="598" y="305"/>
                  </a:lnTo>
                  <a:lnTo>
                    <a:pt x="595" y="307"/>
                  </a:lnTo>
                  <a:lnTo>
                    <a:pt x="593" y="310"/>
                  </a:lnTo>
                  <a:lnTo>
                    <a:pt x="584" y="310"/>
                  </a:lnTo>
                  <a:lnTo>
                    <a:pt x="568" y="310"/>
                  </a:lnTo>
                  <a:lnTo>
                    <a:pt x="551" y="310"/>
                  </a:lnTo>
                  <a:lnTo>
                    <a:pt x="546" y="315"/>
                  </a:lnTo>
                  <a:lnTo>
                    <a:pt x="541" y="324"/>
                  </a:lnTo>
                  <a:lnTo>
                    <a:pt x="541" y="329"/>
                  </a:lnTo>
                  <a:lnTo>
                    <a:pt x="535" y="335"/>
                  </a:lnTo>
                  <a:lnTo>
                    <a:pt x="535" y="343"/>
                  </a:lnTo>
                  <a:lnTo>
                    <a:pt x="535" y="354"/>
                  </a:lnTo>
                  <a:lnTo>
                    <a:pt x="541" y="359"/>
                  </a:lnTo>
                  <a:lnTo>
                    <a:pt x="541" y="359"/>
                  </a:lnTo>
                  <a:lnTo>
                    <a:pt x="541" y="362"/>
                  </a:lnTo>
                  <a:lnTo>
                    <a:pt x="541" y="365"/>
                  </a:lnTo>
                  <a:lnTo>
                    <a:pt x="535" y="370"/>
                  </a:lnTo>
                  <a:lnTo>
                    <a:pt x="532" y="379"/>
                  </a:lnTo>
                  <a:lnTo>
                    <a:pt x="530" y="387"/>
                  </a:lnTo>
                  <a:lnTo>
                    <a:pt x="527" y="398"/>
                  </a:lnTo>
                  <a:lnTo>
                    <a:pt x="527" y="403"/>
                  </a:lnTo>
                  <a:lnTo>
                    <a:pt x="524" y="403"/>
                  </a:lnTo>
                  <a:lnTo>
                    <a:pt x="521" y="414"/>
                  </a:lnTo>
                  <a:lnTo>
                    <a:pt x="519" y="420"/>
                  </a:lnTo>
                  <a:lnTo>
                    <a:pt x="513" y="425"/>
                  </a:lnTo>
                  <a:lnTo>
                    <a:pt x="505" y="434"/>
                  </a:lnTo>
                  <a:lnTo>
                    <a:pt x="505" y="447"/>
                  </a:lnTo>
                  <a:lnTo>
                    <a:pt x="505" y="458"/>
                  </a:lnTo>
                  <a:lnTo>
                    <a:pt x="510" y="466"/>
                  </a:lnTo>
                  <a:lnTo>
                    <a:pt x="510" y="469"/>
                  </a:lnTo>
                  <a:lnTo>
                    <a:pt x="513" y="480"/>
                  </a:lnTo>
                  <a:lnTo>
                    <a:pt x="513" y="486"/>
                  </a:lnTo>
                  <a:lnTo>
                    <a:pt x="513" y="488"/>
                  </a:lnTo>
                  <a:lnTo>
                    <a:pt x="513" y="494"/>
                  </a:lnTo>
                  <a:lnTo>
                    <a:pt x="510" y="505"/>
                  </a:lnTo>
                  <a:lnTo>
                    <a:pt x="505" y="513"/>
                  </a:lnTo>
                  <a:lnTo>
                    <a:pt x="505" y="519"/>
                  </a:lnTo>
                  <a:lnTo>
                    <a:pt x="505" y="521"/>
                  </a:lnTo>
                  <a:lnTo>
                    <a:pt x="513" y="524"/>
                  </a:lnTo>
                  <a:lnTo>
                    <a:pt x="521" y="530"/>
                  </a:lnTo>
                  <a:lnTo>
                    <a:pt x="527" y="530"/>
                  </a:lnTo>
                  <a:lnTo>
                    <a:pt x="532" y="530"/>
                  </a:lnTo>
                  <a:lnTo>
                    <a:pt x="541" y="538"/>
                  </a:lnTo>
                  <a:lnTo>
                    <a:pt x="543" y="543"/>
                  </a:lnTo>
                  <a:lnTo>
                    <a:pt x="549" y="549"/>
                  </a:lnTo>
                  <a:lnTo>
                    <a:pt x="554" y="552"/>
                  </a:lnTo>
                  <a:lnTo>
                    <a:pt x="560" y="557"/>
                  </a:lnTo>
                  <a:lnTo>
                    <a:pt x="562" y="563"/>
                  </a:lnTo>
                  <a:lnTo>
                    <a:pt x="562" y="568"/>
                  </a:lnTo>
                  <a:lnTo>
                    <a:pt x="562" y="576"/>
                  </a:lnTo>
                  <a:lnTo>
                    <a:pt x="554" y="584"/>
                  </a:lnTo>
                  <a:lnTo>
                    <a:pt x="551" y="595"/>
                  </a:lnTo>
                  <a:lnTo>
                    <a:pt x="551" y="604"/>
                  </a:lnTo>
                  <a:lnTo>
                    <a:pt x="549" y="612"/>
                  </a:lnTo>
                  <a:lnTo>
                    <a:pt x="571" y="631"/>
                  </a:lnTo>
                  <a:lnTo>
                    <a:pt x="593" y="648"/>
                  </a:lnTo>
                  <a:lnTo>
                    <a:pt x="595" y="648"/>
                  </a:lnTo>
                  <a:lnTo>
                    <a:pt x="601" y="650"/>
                  </a:lnTo>
                  <a:lnTo>
                    <a:pt x="609" y="645"/>
                  </a:lnTo>
                  <a:lnTo>
                    <a:pt x="620" y="639"/>
                  </a:lnTo>
                  <a:lnTo>
                    <a:pt x="623" y="639"/>
                  </a:lnTo>
                  <a:lnTo>
                    <a:pt x="628" y="639"/>
                  </a:lnTo>
                  <a:lnTo>
                    <a:pt x="634" y="639"/>
                  </a:lnTo>
                  <a:lnTo>
                    <a:pt x="637" y="648"/>
                  </a:lnTo>
                  <a:lnTo>
                    <a:pt x="642" y="648"/>
                  </a:lnTo>
                  <a:lnTo>
                    <a:pt x="645" y="653"/>
                  </a:lnTo>
                  <a:lnTo>
                    <a:pt x="650" y="656"/>
                  </a:lnTo>
                  <a:lnTo>
                    <a:pt x="650" y="659"/>
                  </a:lnTo>
                  <a:lnTo>
                    <a:pt x="656" y="664"/>
                  </a:lnTo>
                  <a:lnTo>
                    <a:pt x="664" y="667"/>
                  </a:lnTo>
                  <a:lnTo>
                    <a:pt x="675" y="664"/>
                  </a:lnTo>
                  <a:lnTo>
                    <a:pt x="678" y="661"/>
                  </a:lnTo>
                  <a:lnTo>
                    <a:pt x="686" y="661"/>
                  </a:lnTo>
                  <a:lnTo>
                    <a:pt x="691" y="661"/>
                  </a:lnTo>
                  <a:lnTo>
                    <a:pt x="691" y="667"/>
                  </a:lnTo>
                  <a:lnTo>
                    <a:pt x="697" y="675"/>
                  </a:lnTo>
                  <a:lnTo>
                    <a:pt x="694" y="675"/>
                  </a:lnTo>
                  <a:lnTo>
                    <a:pt x="694" y="678"/>
                  </a:lnTo>
                  <a:lnTo>
                    <a:pt x="697" y="681"/>
                  </a:lnTo>
                  <a:lnTo>
                    <a:pt x="705" y="686"/>
                  </a:lnTo>
                  <a:lnTo>
                    <a:pt x="708" y="692"/>
                  </a:lnTo>
                  <a:lnTo>
                    <a:pt x="708" y="694"/>
                  </a:lnTo>
                  <a:lnTo>
                    <a:pt x="708" y="703"/>
                  </a:lnTo>
                  <a:lnTo>
                    <a:pt x="708" y="705"/>
                  </a:lnTo>
                  <a:lnTo>
                    <a:pt x="700" y="713"/>
                  </a:lnTo>
                  <a:lnTo>
                    <a:pt x="694" y="713"/>
                  </a:lnTo>
                  <a:lnTo>
                    <a:pt x="694" y="719"/>
                  </a:lnTo>
                  <a:lnTo>
                    <a:pt x="694" y="722"/>
                  </a:lnTo>
                  <a:lnTo>
                    <a:pt x="691" y="722"/>
                  </a:lnTo>
                  <a:lnTo>
                    <a:pt x="691" y="724"/>
                  </a:lnTo>
                  <a:lnTo>
                    <a:pt x="691" y="727"/>
                  </a:lnTo>
                  <a:lnTo>
                    <a:pt x="691" y="733"/>
                  </a:lnTo>
                  <a:lnTo>
                    <a:pt x="694" y="741"/>
                  </a:lnTo>
                  <a:lnTo>
                    <a:pt x="697" y="749"/>
                  </a:lnTo>
                  <a:lnTo>
                    <a:pt x="697" y="752"/>
                  </a:lnTo>
                  <a:lnTo>
                    <a:pt x="697" y="752"/>
                  </a:lnTo>
                  <a:lnTo>
                    <a:pt x="697" y="757"/>
                  </a:lnTo>
                  <a:lnTo>
                    <a:pt x="694" y="760"/>
                  </a:lnTo>
                  <a:lnTo>
                    <a:pt x="680" y="760"/>
                  </a:lnTo>
                  <a:lnTo>
                    <a:pt x="669" y="760"/>
                  </a:lnTo>
                  <a:lnTo>
                    <a:pt x="653" y="757"/>
                  </a:lnTo>
                  <a:lnTo>
                    <a:pt x="634" y="752"/>
                  </a:lnTo>
                  <a:lnTo>
                    <a:pt x="609" y="752"/>
                  </a:lnTo>
                  <a:lnTo>
                    <a:pt x="584" y="752"/>
                  </a:lnTo>
                  <a:lnTo>
                    <a:pt x="546" y="760"/>
                  </a:lnTo>
                  <a:lnTo>
                    <a:pt x="516" y="766"/>
                  </a:lnTo>
                  <a:lnTo>
                    <a:pt x="510" y="766"/>
                  </a:lnTo>
                  <a:lnTo>
                    <a:pt x="497" y="766"/>
                  </a:lnTo>
                  <a:close/>
                </a:path>
              </a:pathLst>
            </a:custGeom>
            <a:solidFill>
              <a:srgbClr val="FF0000"/>
            </a:solidFill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91436" tIns="45718" rIns="91436" bIns="45718"/>
            <a:lstStyle/>
            <a:p>
              <a:pPr>
                <a:defRPr/>
              </a:pPr>
              <a:endParaRPr lang="ru-RU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6" name="Freeform 30"/>
            <p:cNvSpPr>
              <a:spLocks/>
            </p:cNvSpPr>
            <p:nvPr/>
          </p:nvSpPr>
          <p:spPr bwMode="auto">
            <a:xfrm>
              <a:off x="1989468" y="2512497"/>
              <a:ext cx="5784068" cy="2931730"/>
            </a:xfrm>
            <a:custGeom>
              <a:avLst/>
              <a:gdLst>
                <a:gd name="T0" fmla="*/ 154 w 4324"/>
                <a:gd name="T1" fmla="*/ 1782 h 1853"/>
                <a:gd name="T2" fmla="*/ 310 w 4324"/>
                <a:gd name="T3" fmla="*/ 1666 h 1853"/>
                <a:gd name="T4" fmla="*/ 379 w 4324"/>
                <a:gd name="T5" fmla="*/ 1493 h 1853"/>
                <a:gd name="T6" fmla="*/ 448 w 4324"/>
                <a:gd name="T7" fmla="*/ 1279 h 1853"/>
                <a:gd name="T8" fmla="*/ 686 w 4324"/>
                <a:gd name="T9" fmla="*/ 1161 h 1853"/>
                <a:gd name="T10" fmla="*/ 607 w 4324"/>
                <a:gd name="T11" fmla="*/ 953 h 1853"/>
                <a:gd name="T12" fmla="*/ 508 w 4324"/>
                <a:gd name="T13" fmla="*/ 791 h 1853"/>
                <a:gd name="T14" fmla="*/ 453 w 4324"/>
                <a:gd name="T15" fmla="*/ 607 h 1853"/>
                <a:gd name="T16" fmla="*/ 385 w 4324"/>
                <a:gd name="T17" fmla="*/ 376 h 1853"/>
                <a:gd name="T18" fmla="*/ 154 w 4324"/>
                <a:gd name="T19" fmla="*/ 450 h 1853"/>
                <a:gd name="T20" fmla="*/ 55 w 4324"/>
                <a:gd name="T21" fmla="*/ 332 h 1853"/>
                <a:gd name="T22" fmla="*/ 349 w 4324"/>
                <a:gd name="T23" fmla="*/ 330 h 1853"/>
                <a:gd name="T24" fmla="*/ 598 w 4324"/>
                <a:gd name="T25" fmla="*/ 357 h 1853"/>
                <a:gd name="T26" fmla="*/ 522 w 4324"/>
                <a:gd name="T27" fmla="*/ 544 h 1853"/>
                <a:gd name="T28" fmla="*/ 601 w 4324"/>
                <a:gd name="T29" fmla="*/ 799 h 1853"/>
                <a:gd name="T30" fmla="*/ 686 w 4324"/>
                <a:gd name="T31" fmla="*/ 964 h 1853"/>
                <a:gd name="T32" fmla="*/ 818 w 4324"/>
                <a:gd name="T33" fmla="*/ 923 h 1853"/>
                <a:gd name="T34" fmla="*/ 741 w 4324"/>
                <a:gd name="T35" fmla="*/ 780 h 1853"/>
                <a:gd name="T36" fmla="*/ 804 w 4324"/>
                <a:gd name="T37" fmla="*/ 810 h 1853"/>
                <a:gd name="T38" fmla="*/ 1090 w 4324"/>
                <a:gd name="T39" fmla="*/ 851 h 1853"/>
                <a:gd name="T40" fmla="*/ 1273 w 4324"/>
                <a:gd name="T41" fmla="*/ 873 h 1853"/>
                <a:gd name="T42" fmla="*/ 1594 w 4324"/>
                <a:gd name="T43" fmla="*/ 810 h 1853"/>
                <a:gd name="T44" fmla="*/ 1871 w 4324"/>
                <a:gd name="T45" fmla="*/ 769 h 1853"/>
                <a:gd name="T46" fmla="*/ 2091 w 4324"/>
                <a:gd name="T47" fmla="*/ 769 h 1853"/>
                <a:gd name="T48" fmla="*/ 2302 w 4324"/>
                <a:gd name="T49" fmla="*/ 741 h 1853"/>
                <a:gd name="T50" fmla="*/ 2489 w 4324"/>
                <a:gd name="T51" fmla="*/ 612 h 1853"/>
                <a:gd name="T52" fmla="*/ 2713 w 4324"/>
                <a:gd name="T53" fmla="*/ 475 h 1853"/>
                <a:gd name="T54" fmla="*/ 2955 w 4324"/>
                <a:gd name="T55" fmla="*/ 500 h 1853"/>
                <a:gd name="T56" fmla="*/ 3067 w 4324"/>
                <a:gd name="T57" fmla="*/ 341 h 1853"/>
                <a:gd name="T58" fmla="*/ 3295 w 4324"/>
                <a:gd name="T59" fmla="*/ 195 h 1853"/>
                <a:gd name="T60" fmla="*/ 3410 w 4324"/>
                <a:gd name="T61" fmla="*/ 66 h 1853"/>
                <a:gd name="T62" fmla="*/ 3495 w 4324"/>
                <a:gd name="T63" fmla="*/ 58 h 1853"/>
                <a:gd name="T64" fmla="*/ 3578 w 4324"/>
                <a:gd name="T65" fmla="*/ 162 h 1853"/>
                <a:gd name="T66" fmla="*/ 3789 w 4324"/>
                <a:gd name="T67" fmla="*/ 236 h 1853"/>
                <a:gd name="T68" fmla="*/ 4080 w 4324"/>
                <a:gd name="T69" fmla="*/ 154 h 1853"/>
                <a:gd name="T70" fmla="*/ 4255 w 4324"/>
                <a:gd name="T71" fmla="*/ 212 h 1853"/>
                <a:gd name="T72" fmla="*/ 4217 w 4324"/>
                <a:gd name="T73" fmla="*/ 283 h 1853"/>
                <a:gd name="T74" fmla="*/ 4019 w 4324"/>
                <a:gd name="T75" fmla="*/ 239 h 1853"/>
                <a:gd name="T76" fmla="*/ 3671 w 4324"/>
                <a:gd name="T77" fmla="*/ 278 h 1853"/>
                <a:gd name="T78" fmla="*/ 3783 w 4324"/>
                <a:gd name="T79" fmla="*/ 321 h 1853"/>
                <a:gd name="T80" fmla="*/ 3882 w 4324"/>
                <a:gd name="T81" fmla="*/ 368 h 1853"/>
                <a:gd name="T82" fmla="*/ 3986 w 4324"/>
                <a:gd name="T83" fmla="*/ 407 h 1853"/>
                <a:gd name="T84" fmla="*/ 3953 w 4324"/>
                <a:gd name="T85" fmla="*/ 464 h 1853"/>
                <a:gd name="T86" fmla="*/ 3783 w 4324"/>
                <a:gd name="T87" fmla="*/ 396 h 1853"/>
                <a:gd name="T88" fmla="*/ 3706 w 4324"/>
                <a:gd name="T89" fmla="*/ 396 h 1853"/>
                <a:gd name="T90" fmla="*/ 3421 w 4324"/>
                <a:gd name="T91" fmla="*/ 288 h 1853"/>
                <a:gd name="T92" fmla="*/ 3108 w 4324"/>
                <a:gd name="T93" fmla="*/ 299 h 1853"/>
                <a:gd name="T94" fmla="*/ 3122 w 4324"/>
                <a:gd name="T95" fmla="*/ 481 h 1853"/>
                <a:gd name="T96" fmla="*/ 2856 w 4324"/>
                <a:gd name="T97" fmla="*/ 478 h 1853"/>
                <a:gd name="T98" fmla="*/ 2598 w 4324"/>
                <a:gd name="T99" fmla="*/ 588 h 1853"/>
                <a:gd name="T100" fmla="*/ 2472 w 4324"/>
                <a:gd name="T101" fmla="*/ 752 h 1853"/>
                <a:gd name="T102" fmla="*/ 2222 w 4324"/>
                <a:gd name="T103" fmla="*/ 755 h 1853"/>
                <a:gd name="T104" fmla="*/ 2063 w 4324"/>
                <a:gd name="T105" fmla="*/ 870 h 1853"/>
                <a:gd name="T106" fmla="*/ 1762 w 4324"/>
                <a:gd name="T107" fmla="*/ 914 h 1853"/>
                <a:gd name="T108" fmla="*/ 1501 w 4324"/>
                <a:gd name="T109" fmla="*/ 944 h 1853"/>
                <a:gd name="T110" fmla="*/ 1347 w 4324"/>
                <a:gd name="T111" fmla="*/ 988 h 1853"/>
                <a:gd name="T112" fmla="*/ 1120 w 4324"/>
                <a:gd name="T113" fmla="*/ 1082 h 1853"/>
                <a:gd name="T114" fmla="*/ 961 w 4324"/>
                <a:gd name="T115" fmla="*/ 1186 h 1853"/>
                <a:gd name="T116" fmla="*/ 837 w 4324"/>
                <a:gd name="T117" fmla="*/ 1293 h 1853"/>
                <a:gd name="T118" fmla="*/ 623 w 4324"/>
                <a:gd name="T119" fmla="*/ 1378 h 1853"/>
                <a:gd name="T120" fmla="*/ 428 w 4324"/>
                <a:gd name="T121" fmla="*/ 1499 h 1853"/>
                <a:gd name="T122" fmla="*/ 571 w 4324"/>
                <a:gd name="T123" fmla="*/ 1598 h 185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324"/>
                <a:gd name="T187" fmla="*/ 0 h 1853"/>
                <a:gd name="T188" fmla="*/ 4324 w 4324"/>
                <a:gd name="T189" fmla="*/ 1853 h 185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324" h="1853">
                  <a:moveTo>
                    <a:pt x="55" y="1853"/>
                  </a:moveTo>
                  <a:lnTo>
                    <a:pt x="50" y="1853"/>
                  </a:lnTo>
                  <a:lnTo>
                    <a:pt x="42" y="1853"/>
                  </a:lnTo>
                  <a:lnTo>
                    <a:pt x="31" y="1850"/>
                  </a:lnTo>
                  <a:lnTo>
                    <a:pt x="28" y="1848"/>
                  </a:lnTo>
                  <a:lnTo>
                    <a:pt x="22" y="1842"/>
                  </a:lnTo>
                  <a:lnTo>
                    <a:pt x="20" y="1837"/>
                  </a:lnTo>
                  <a:lnTo>
                    <a:pt x="20" y="1834"/>
                  </a:lnTo>
                  <a:lnTo>
                    <a:pt x="20" y="1831"/>
                  </a:lnTo>
                  <a:lnTo>
                    <a:pt x="20" y="1828"/>
                  </a:lnTo>
                  <a:lnTo>
                    <a:pt x="22" y="1828"/>
                  </a:lnTo>
                  <a:lnTo>
                    <a:pt x="22" y="1817"/>
                  </a:lnTo>
                  <a:lnTo>
                    <a:pt x="22" y="1812"/>
                  </a:lnTo>
                  <a:lnTo>
                    <a:pt x="28" y="1812"/>
                  </a:lnTo>
                  <a:lnTo>
                    <a:pt x="33" y="1812"/>
                  </a:lnTo>
                  <a:lnTo>
                    <a:pt x="36" y="1809"/>
                  </a:lnTo>
                  <a:lnTo>
                    <a:pt x="42" y="1806"/>
                  </a:lnTo>
                  <a:lnTo>
                    <a:pt x="44" y="1804"/>
                  </a:lnTo>
                  <a:lnTo>
                    <a:pt x="53" y="1804"/>
                  </a:lnTo>
                  <a:lnTo>
                    <a:pt x="55" y="1795"/>
                  </a:lnTo>
                  <a:lnTo>
                    <a:pt x="58" y="1793"/>
                  </a:lnTo>
                  <a:lnTo>
                    <a:pt x="61" y="1790"/>
                  </a:lnTo>
                  <a:lnTo>
                    <a:pt x="66" y="1787"/>
                  </a:lnTo>
                  <a:lnTo>
                    <a:pt x="75" y="1784"/>
                  </a:lnTo>
                  <a:lnTo>
                    <a:pt x="80" y="1782"/>
                  </a:lnTo>
                  <a:lnTo>
                    <a:pt x="116" y="1782"/>
                  </a:lnTo>
                  <a:lnTo>
                    <a:pt x="154" y="1782"/>
                  </a:lnTo>
                  <a:lnTo>
                    <a:pt x="182" y="1793"/>
                  </a:lnTo>
                  <a:lnTo>
                    <a:pt x="201" y="1795"/>
                  </a:lnTo>
                  <a:lnTo>
                    <a:pt x="212" y="1801"/>
                  </a:lnTo>
                  <a:lnTo>
                    <a:pt x="223" y="1804"/>
                  </a:lnTo>
                  <a:lnTo>
                    <a:pt x="242" y="1804"/>
                  </a:lnTo>
                  <a:lnTo>
                    <a:pt x="258" y="1806"/>
                  </a:lnTo>
                  <a:lnTo>
                    <a:pt x="278" y="1817"/>
                  </a:lnTo>
                  <a:lnTo>
                    <a:pt x="289" y="1823"/>
                  </a:lnTo>
                  <a:lnTo>
                    <a:pt x="297" y="1823"/>
                  </a:lnTo>
                  <a:lnTo>
                    <a:pt x="305" y="1823"/>
                  </a:lnTo>
                  <a:lnTo>
                    <a:pt x="310" y="1817"/>
                  </a:lnTo>
                  <a:lnTo>
                    <a:pt x="316" y="1817"/>
                  </a:lnTo>
                  <a:lnTo>
                    <a:pt x="316" y="1815"/>
                  </a:lnTo>
                  <a:lnTo>
                    <a:pt x="319" y="1815"/>
                  </a:lnTo>
                  <a:lnTo>
                    <a:pt x="319" y="1793"/>
                  </a:lnTo>
                  <a:lnTo>
                    <a:pt x="319" y="1771"/>
                  </a:lnTo>
                  <a:lnTo>
                    <a:pt x="319" y="1760"/>
                  </a:lnTo>
                  <a:lnTo>
                    <a:pt x="319" y="1751"/>
                  </a:lnTo>
                  <a:lnTo>
                    <a:pt x="319" y="1749"/>
                  </a:lnTo>
                  <a:lnTo>
                    <a:pt x="319" y="1740"/>
                  </a:lnTo>
                  <a:lnTo>
                    <a:pt x="313" y="1738"/>
                  </a:lnTo>
                  <a:lnTo>
                    <a:pt x="310" y="1732"/>
                  </a:lnTo>
                  <a:lnTo>
                    <a:pt x="308" y="1727"/>
                  </a:lnTo>
                  <a:lnTo>
                    <a:pt x="305" y="1727"/>
                  </a:lnTo>
                  <a:lnTo>
                    <a:pt x="305" y="1705"/>
                  </a:lnTo>
                  <a:lnTo>
                    <a:pt x="305" y="1686"/>
                  </a:lnTo>
                  <a:lnTo>
                    <a:pt x="310" y="1675"/>
                  </a:lnTo>
                  <a:lnTo>
                    <a:pt x="310" y="1666"/>
                  </a:lnTo>
                  <a:lnTo>
                    <a:pt x="313" y="1666"/>
                  </a:lnTo>
                  <a:lnTo>
                    <a:pt x="316" y="1666"/>
                  </a:lnTo>
                  <a:lnTo>
                    <a:pt x="316" y="1655"/>
                  </a:lnTo>
                  <a:lnTo>
                    <a:pt x="319" y="1647"/>
                  </a:lnTo>
                  <a:lnTo>
                    <a:pt x="327" y="1644"/>
                  </a:lnTo>
                  <a:lnTo>
                    <a:pt x="330" y="1633"/>
                  </a:lnTo>
                  <a:lnTo>
                    <a:pt x="335" y="1628"/>
                  </a:lnTo>
                  <a:lnTo>
                    <a:pt x="338" y="1625"/>
                  </a:lnTo>
                  <a:lnTo>
                    <a:pt x="338" y="1622"/>
                  </a:lnTo>
                  <a:lnTo>
                    <a:pt x="343" y="1620"/>
                  </a:lnTo>
                  <a:lnTo>
                    <a:pt x="346" y="1609"/>
                  </a:lnTo>
                  <a:lnTo>
                    <a:pt x="349" y="1600"/>
                  </a:lnTo>
                  <a:lnTo>
                    <a:pt x="357" y="1592"/>
                  </a:lnTo>
                  <a:lnTo>
                    <a:pt x="363" y="1587"/>
                  </a:lnTo>
                  <a:lnTo>
                    <a:pt x="363" y="1581"/>
                  </a:lnTo>
                  <a:lnTo>
                    <a:pt x="368" y="1576"/>
                  </a:lnTo>
                  <a:lnTo>
                    <a:pt x="376" y="1562"/>
                  </a:lnTo>
                  <a:lnTo>
                    <a:pt x="379" y="1559"/>
                  </a:lnTo>
                  <a:lnTo>
                    <a:pt x="379" y="1546"/>
                  </a:lnTo>
                  <a:lnTo>
                    <a:pt x="379" y="1526"/>
                  </a:lnTo>
                  <a:lnTo>
                    <a:pt x="387" y="1526"/>
                  </a:lnTo>
                  <a:lnTo>
                    <a:pt x="387" y="1518"/>
                  </a:lnTo>
                  <a:lnTo>
                    <a:pt x="387" y="1515"/>
                  </a:lnTo>
                  <a:lnTo>
                    <a:pt x="387" y="1510"/>
                  </a:lnTo>
                  <a:lnTo>
                    <a:pt x="379" y="1507"/>
                  </a:lnTo>
                  <a:lnTo>
                    <a:pt x="379" y="1499"/>
                  </a:lnTo>
                  <a:lnTo>
                    <a:pt x="379" y="1493"/>
                  </a:lnTo>
                  <a:lnTo>
                    <a:pt x="374" y="1488"/>
                  </a:lnTo>
                  <a:lnTo>
                    <a:pt x="365" y="1485"/>
                  </a:lnTo>
                  <a:lnTo>
                    <a:pt x="363" y="1471"/>
                  </a:lnTo>
                  <a:lnTo>
                    <a:pt x="363" y="1455"/>
                  </a:lnTo>
                  <a:lnTo>
                    <a:pt x="360" y="1455"/>
                  </a:lnTo>
                  <a:lnTo>
                    <a:pt x="357" y="1455"/>
                  </a:lnTo>
                  <a:lnTo>
                    <a:pt x="354" y="1447"/>
                  </a:lnTo>
                  <a:lnTo>
                    <a:pt x="349" y="1444"/>
                  </a:lnTo>
                  <a:lnTo>
                    <a:pt x="349" y="1425"/>
                  </a:lnTo>
                  <a:lnTo>
                    <a:pt x="349" y="1408"/>
                  </a:lnTo>
                  <a:lnTo>
                    <a:pt x="357" y="1381"/>
                  </a:lnTo>
                  <a:lnTo>
                    <a:pt x="363" y="1356"/>
                  </a:lnTo>
                  <a:lnTo>
                    <a:pt x="363" y="1351"/>
                  </a:lnTo>
                  <a:lnTo>
                    <a:pt x="365" y="1342"/>
                  </a:lnTo>
                  <a:lnTo>
                    <a:pt x="368" y="1334"/>
                  </a:lnTo>
                  <a:lnTo>
                    <a:pt x="374" y="1332"/>
                  </a:lnTo>
                  <a:lnTo>
                    <a:pt x="376" y="1329"/>
                  </a:lnTo>
                  <a:lnTo>
                    <a:pt x="379" y="1326"/>
                  </a:lnTo>
                  <a:lnTo>
                    <a:pt x="387" y="1315"/>
                  </a:lnTo>
                  <a:lnTo>
                    <a:pt x="395" y="1310"/>
                  </a:lnTo>
                  <a:lnTo>
                    <a:pt x="401" y="1299"/>
                  </a:lnTo>
                  <a:lnTo>
                    <a:pt x="412" y="1299"/>
                  </a:lnTo>
                  <a:lnTo>
                    <a:pt x="423" y="1299"/>
                  </a:lnTo>
                  <a:lnTo>
                    <a:pt x="431" y="1290"/>
                  </a:lnTo>
                  <a:lnTo>
                    <a:pt x="437" y="1288"/>
                  </a:lnTo>
                  <a:lnTo>
                    <a:pt x="442" y="1282"/>
                  </a:lnTo>
                  <a:lnTo>
                    <a:pt x="448" y="1279"/>
                  </a:lnTo>
                  <a:lnTo>
                    <a:pt x="456" y="1277"/>
                  </a:lnTo>
                  <a:lnTo>
                    <a:pt x="467" y="1274"/>
                  </a:lnTo>
                  <a:lnTo>
                    <a:pt x="486" y="1263"/>
                  </a:lnTo>
                  <a:lnTo>
                    <a:pt x="500" y="1252"/>
                  </a:lnTo>
                  <a:lnTo>
                    <a:pt x="511" y="1241"/>
                  </a:lnTo>
                  <a:lnTo>
                    <a:pt x="527" y="1238"/>
                  </a:lnTo>
                  <a:lnTo>
                    <a:pt x="527" y="1233"/>
                  </a:lnTo>
                  <a:lnTo>
                    <a:pt x="533" y="1227"/>
                  </a:lnTo>
                  <a:lnTo>
                    <a:pt x="538" y="1224"/>
                  </a:lnTo>
                  <a:lnTo>
                    <a:pt x="549" y="1222"/>
                  </a:lnTo>
                  <a:lnTo>
                    <a:pt x="555" y="1222"/>
                  </a:lnTo>
                  <a:lnTo>
                    <a:pt x="566" y="1222"/>
                  </a:lnTo>
                  <a:lnTo>
                    <a:pt x="571" y="1216"/>
                  </a:lnTo>
                  <a:lnTo>
                    <a:pt x="582" y="1211"/>
                  </a:lnTo>
                  <a:lnTo>
                    <a:pt x="588" y="1211"/>
                  </a:lnTo>
                  <a:lnTo>
                    <a:pt x="596" y="1208"/>
                  </a:lnTo>
                  <a:lnTo>
                    <a:pt x="596" y="1205"/>
                  </a:lnTo>
                  <a:lnTo>
                    <a:pt x="598" y="1202"/>
                  </a:lnTo>
                  <a:lnTo>
                    <a:pt x="604" y="1200"/>
                  </a:lnTo>
                  <a:lnTo>
                    <a:pt x="612" y="1200"/>
                  </a:lnTo>
                  <a:lnTo>
                    <a:pt x="618" y="1189"/>
                  </a:lnTo>
                  <a:lnTo>
                    <a:pt x="629" y="1178"/>
                  </a:lnTo>
                  <a:lnTo>
                    <a:pt x="640" y="1172"/>
                  </a:lnTo>
                  <a:lnTo>
                    <a:pt x="651" y="1167"/>
                  </a:lnTo>
                  <a:lnTo>
                    <a:pt x="653" y="1164"/>
                  </a:lnTo>
                  <a:lnTo>
                    <a:pt x="662" y="1161"/>
                  </a:lnTo>
                  <a:lnTo>
                    <a:pt x="678" y="1161"/>
                  </a:lnTo>
                  <a:lnTo>
                    <a:pt x="686" y="1161"/>
                  </a:lnTo>
                  <a:lnTo>
                    <a:pt x="689" y="1164"/>
                  </a:lnTo>
                  <a:lnTo>
                    <a:pt x="694" y="1167"/>
                  </a:lnTo>
                  <a:lnTo>
                    <a:pt x="697" y="1167"/>
                  </a:lnTo>
                  <a:lnTo>
                    <a:pt x="705" y="1167"/>
                  </a:lnTo>
                  <a:lnTo>
                    <a:pt x="711" y="1159"/>
                  </a:lnTo>
                  <a:lnTo>
                    <a:pt x="719" y="1150"/>
                  </a:lnTo>
                  <a:lnTo>
                    <a:pt x="716" y="1134"/>
                  </a:lnTo>
                  <a:lnTo>
                    <a:pt x="716" y="1115"/>
                  </a:lnTo>
                  <a:lnTo>
                    <a:pt x="705" y="1106"/>
                  </a:lnTo>
                  <a:lnTo>
                    <a:pt x="689" y="1093"/>
                  </a:lnTo>
                  <a:lnTo>
                    <a:pt x="689" y="1087"/>
                  </a:lnTo>
                  <a:lnTo>
                    <a:pt x="689" y="1084"/>
                  </a:lnTo>
                  <a:lnTo>
                    <a:pt x="681" y="1082"/>
                  </a:lnTo>
                  <a:lnTo>
                    <a:pt x="678" y="1079"/>
                  </a:lnTo>
                  <a:lnTo>
                    <a:pt x="667" y="1079"/>
                  </a:lnTo>
                  <a:lnTo>
                    <a:pt x="659" y="1079"/>
                  </a:lnTo>
                  <a:lnTo>
                    <a:pt x="653" y="1073"/>
                  </a:lnTo>
                  <a:lnTo>
                    <a:pt x="651" y="1073"/>
                  </a:lnTo>
                  <a:lnTo>
                    <a:pt x="651" y="1068"/>
                  </a:lnTo>
                  <a:lnTo>
                    <a:pt x="651" y="1063"/>
                  </a:lnTo>
                  <a:lnTo>
                    <a:pt x="648" y="1060"/>
                  </a:lnTo>
                  <a:lnTo>
                    <a:pt x="640" y="1032"/>
                  </a:lnTo>
                  <a:lnTo>
                    <a:pt x="629" y="1008"/>
                  </a:lnTo>
                  <a:lnTo>
                    <a:pt x="623" y="999"/>
                  </a:lnTo>
                  <a:lnTo>
                    <a:pt x="618" y="988"/>
                  </a:lnTo>
                  <a:lnTo>
                    <a:pt x="618" y="977"/>
                  </a:lnTo>
                  <a:lnTo>
                    <a:pt x="618" y="969"/>
                  </a:lnTo>
                  <a:lnTo>
                    <a:pt x="607" y="953"/>
                  </a:lnTo>
                  <a:lnTo>
                    <a:pt x="601" y="944"/>
                  </a:lnTo>
                  <a:lnTo>
                    <a:pt x="596" y="942"/>
                  </a:lnTo>
                  <a:lnTo>
                    <a:pt x="593" y="936"/>
                  </a:lnTo>
                  <a:lnTo>
                    <a:pt x="593" y="934"/>
                  </a:lnTo>
                  <a:lnTo>
                    <a:pt x="585" y="931"/>
                  </a:lnTo>
                  <a:lnTo>
                    <a:pt x="582" y="931"/>
                  </a:lnTo>
                  <a:lnTo>
                    <a:pt x="579" y="925"/>
                  </a:lnTo>
                  <a:lnTo>
                    <a:pt x="577" y="923"/>
                  </a:lnTo>
                  <a:lnTo>
                    <a:pt x="568" y="912"/>
                  </a:lnTo>
                  <a:lnTo>
                    <a:pt x="555" y="903"/>
                  </a:lnTo>
                  <a:lnTo>
                    <a:pt x="552" y="895"/>
                  </a:lnTo>
                  <a:lnTo>
                    <a:pt x="546" y="890"/>
                  </a:lnTo>
                  <a:lnTo>
                    <a:pt x="538" y="884"/>
                  </a:lnTo>
                  <a:lnTo>
                    <a:pt x="535" y="881"/>
                  </a:lnTo>
                  <a:lnTo>
                    <a:pt x="535" y="876"/>
                  </a:lnTo>
                  <a:lnTo>
                    <a:pt x="535" y="873"/>
                  </a:lnTo>
                  <a:lnTo>
                    <a:pt x="530" y="873"/>
                  </a:lnTo>
                  <a:lnTo>
                    <a:pt x="527" y="868"/>
                  </a:lnTo>
                  <a:lnTo>
                    <a:pt x="522" y="862"/>
                  </a:lnTo>
                  <a:lnTo>
                    <a:pt x="519" y="859"/>
                  </a:lnTo>
                  <a:lnTo>
                    <a:pt x="516" y="854"/>
                  </a:lnTo>
                  <a:lnTo>
                    <a:pt x="511" y="848"/>
                  </a:lnTo>
                  <a:lnTo>
                    <a:pt x="508" y="843"/>
                  </a:lnTo>
                  <a:lnTo>
                    <a:pt x="505" y="837"/>
                  </a:lnTo>
                  <a:lnTo>
                    <a:pt x="505" y="818"/>
                  </a:lnTo>
                  <a:lnTo>
                    <a:pt x="505" y="799"/>
                  </a:lnTo>
                  <a:lnTo>
                    <a:pt x="508" y="791"/>
                  </a:lnTo>
                  <a:lnTo>
                    <a:pt x="511" y="783"/>
                  </a:lnTo>
                  <a:lnTo>
                    <a:pt x="511" y="777"/>
                  </a:lnTo>
                  <a:lnTo>
                    <a:pt x="516" y="774"/>
                  </a:lnTo>
                  <a:lnTo>
                    <a:pt x="516" y="755"/>
                  </a:lnTo>
                  <a:lnTo>
                    <a:pt x="511" y="733"/>
                  </a:lnTo>
                  <a:lnTo>
                    <a:pt x="508" y="733"/>
                  </a:lnTo>
                  <a:lnTo>
                    <a:pt x="505" y="736"/>
                  </a:lnTo>
                  <a:lnTo>
                    <a:pt x="505" y="733"/>
                  </a:lnTo>
                  <a:lnTo>
                    <a:pt x="502" y="728"/>
                  </a:lnTo>
                  <a:lnTo>
                    <a:pt x="500" y="725"/>
                  </a:lnTo>
                  <a:lnTo>
                    <a:pt x="497" y="714"/>
                  </a:lnTo>
                  <a:lnTo>
                    <a:pt x="491" y="708"/>
                  </a:lnTo>
                  <a:lnTo>
                    <a:pt x="489" y="703"/>
                  </a:lnTo>
                  <a:lnTo>
                    <a:pt x="486" y="700"/>
                  </a:lnTo>
                  <a:lnTo>
                    <a:pt x="486" y="689"/>
                  </a:lnTo>
                  <a:lnTo>
                    <a:pt x="483" y="686"/>
                  </a:lnTo>
                  <a:lnTo>
                    <a:pt x="475" y="681"/>
                  </a:lnTo>
                  <a:lnTo>
                    <a:pt x="470" y="678"/>
                  </a:lnTo>
                  <a:lnTo>
                    <a:pt x="470" y="667"/>
                  </a:lnTo>
                  <a:lnTo>
                    <a:pt x="470" y="659"/>
                  </a:lnTo>
                  <a:lnTo>
                    <a:pt x="467" y="654"/>
                  </a:lnTo>
                  <a:lnTo>
                    <a:pt x="461" y="648"/>
                  </a:lnTo>
                  <a:lnTo>
                    <a:pt x="459" y="640"/>
                  </a:lnTo>
                  <a:lnTo>
                    <a:pt x="456" y="623"/>
                  </a:lnTo>
                  <a:lnTo>
                    <a:pt x="456" y="618"/>
                  </a:lnTo>
                  <a:lnTo>
                    <a:pt x="453" y="610"/>
                  </a:lnTo>
                  <a:lnTo>
                    <a:pt x="453" y="607"/>
                  </a:lnTo>
                  <a:lnTo>
                    <a:pt x="453" y="599"/>
                  </a:lnTo>
                  <a:lnTo>
                    <a:pt x="448" y="599"/>
                  </a:lnTo>
                  <a:lnTo>
                    <a:pt x="439" y="596"/>
                  </a:lnTo>
                  <a:lnTo>
                    <a:pt x="437" y="582"/>
                  </a:lnTo>
                  <a:lnTo>
                    <a:pt x="431" y="568"/>
                  </a:lnTo>
                  <a:lnTo>
                    <a:pt x="431" y="557"/>
                  </a:lnTo>
                  <a:lnTo>
                    <a:pt x="431" y="549"/>
                  </a:lnTo>
                  <a:lnTo>
                    <a:pt x="437" y="538"/>
                  </a:lnTo>
                  <a:lnTo>
                    <a:pt x="442" y="533"/>
                  </a:lnTo>
                  <a:lnTo>
                    <a:pt x="445" y="527"/>
                  </a:lnTo>
                  <a:lnTo>
                    <a:pt x="448" y="527"/>
                  </a:lnTo>
                  <a:lnTo>
                    <a:pt x="448" y="522"/>
                  </a:lnTo>
                  <a:lnTo>
                    <a:pt x="448" y="519"/>
                  </a:lnTo>
                  <a:lnTo>
                    <a:pt x="448" y="508"/>
                  </a:lnTo>
                  <a:lnTo>
                    <a:pt x="448" y="492"/>
                  </a:lnTo>
                  <a:lnTo>
                    <a:pt x="456" y="483"/>
                  </a:lnTo>
                  <a:lnTo>
                    <a:pt x="456" y="478"/>
                  </a:lnTo>
                  <a:lnTo>
                    <a:pt x="467" y="456"/>
                  </a:lnTo>
                  <a:lnTo>
                    <a:pt x="470" y="445"/>
                  </a:lnTo>
                  <a:lnTo>
                    <a:pt x="470" y="439"/>
                  </a:lnTo>
                  <a:lnTo>
                    <a:pt x="470" y="428"/>
                  </a:lnTo>
                  <a:lnTo>
                    <a:pt x="470" y="417"/>
                  </a:lnTo>
                  <a:lnTo>
                    <a:pt x="470" y="407"/>
                  </a:lnTo>
                  <a:lnTo>
                    <a:pt x="461" y="396"/>
                  </a:lnTo>
                  <a:lnTo>
                    <a:pt x="456" y="387"/>
                  </a:lnTo>
                  <a:lnTo>
                    <a:pt x="437" y="382"/>
                  </a:lnTo>
                  <a:lnTo>
                    <a:pt x="420" y="376"/>
                  </a:lnTo>
                  <a:lnTo>
                    <a:pt x="385" y="376"/>
                  </a:lnTo>
                  <a:lnTo>
                    <a:pt x="346" y="374"/>
                  </a:lnTo>
                  <a:lnTo>
                    <a:pt x="319" y="379"/>
                  </a:lnTo>
                  <a:lnTo>
                    <a:pt x="305" y="379"/>
                  </a:lnTo>
                  <a:lnTo>
                    <a:pt x="299" y="379"/>
                  </a:lnTo>
                  <a:lnTo>
                    <a:pt x="294" y="376"/>
                  </a:lnTo>
                  <a:lnTo>
                    <a:pt x="286" y="376"/>
                  </a:lnTo>
                  <a:lnTo>
                    <a:pt x="278" y="376"/>
                  </a:lnTo>
                  <a:lnTo>
                    <a:pt x="272" y="382"/>
                  </a:lnTo>
                  <a:lnTo>
                    <a:pt x="264" y="385"/>
                  </a:lnTo>
                  <a:lnTo>
                    <a:pt x="264" y="407"/>
                  </a:lnTo>
                  <a:lnTo>
                    <a:pt x="264" y="428"/>
                  </a:lnTo>
                  <a:lnTo>
                    <a:pt x="250" y="439"/>
                  </a:lnTo>
                  <a:lnTo>
                    <a:pt x="245" y="448"/>
                  </a:lnTo>
                  <a:lnTo>
                    <a:pt x="228" y="448"/>
                  </a:lnTo>
                  <a:lnTo>
                    <a:pt x="212" y="448"/>
                  </a:lnTo>
                  <a:lnTo>
                    <a:pt x="203" y="448"/>
                  </a:lnTo>
                  <a:lnTo>
                    <a:pt x="195" y="448"/>
                  </a:lnTo>
                  <a:lnTo>
                    <a:pt x="195" y="445"/>
                  </a:lnTo>
                  <a:lnTo>
                    <a:pt x="192" y="445"/>
                  </a:lnTo>
                  <a:lnTo>
                    <a:pt x="187" y="445"/>
                  </a:lnTo>
                  <a:lnTo>
                    <a:pt x="182" y="445"/>
                  </a:lnTo>
                  <a:lnTo>
                    <a:pt x="171" y="450"/>
                  </a:lnTo>
                  <a:lnTo>
                    <a:pt x="168" y="456"/>
                  </a:lnTo>
                  <a:lnTo>
                    <a:pt x="168" y="459"/>
                  </a:lnTo>
                  <a:lnTo>
                    <a:pt x="171" y="461"/>
                  </a:lnTo>
                  <a:lnTo>
                    <a:pt x="165" y="461"/>
                  </a:lnTo>
                  <a:lnTo>
                    <a:pt x="154" y="461"/>
                  </a:lnTo>
                  <a:lnTo>
                    <a:pt x="154" y="450"/>
                  </a:lnTo>
                  <a:lnTo>
                    <a:pt x="154" y="445"/>
                  </a:lnTo>
                  <a:lnTo>
                    <a:pt x="151" y="439"/>
                  </a:lnTo>
                  <a:lnTo>
                    <a:pt x="151" y="437"/>
                  </a:lnTo>
                  <a:lnTo>
                    <a:pt x="146" y="437"/>
                  </a:lnTo>
                  <a:lnTo>
                    <a:pt x="146" y="428"/>
                  </a:lnTo>
                  <a:lnTo>
                    <a:pt x="151" y="417"/>
                  </a:lnTo>
                  <a:lnTo>
                    <a:pt x="154" y="415"/>
                  </a:lnTo>
                  <a:lnTo>
                    <a:pt x="162" y="409"/>
                  </a:lnTo>
                  <a:lnTo>
                    <a:pt x="171" y="407"/>
                  </a:lnTo>
                  <a:lnTo>
                    <a:pt x="179" y="407"/>
                  </a:lnTo>
                  <a:lnTo>
                    <a:pt x="187" y="407"/>
                  </a:lnTo>
                  <a:lnTo>
                    <a:pt x="198" y="407"/>
                  </a:lnTo>
                  <a:lnTo>
                    <a:pt x="203" y="404"/>
                  </a:lnTo>
                  <a:lnTo>
                    <a:pt x="212" y="396"/>
                  </a:lnTo>
                  <a:lnTo>
                    <a:pt x="212" y="387"/>
                  </a:lnTo>
                  <a:lnTo>
                    <a:pt x="209" y="385"/>
                  </a:lnTo>
                  <a:lnTo>
                    <a:pt x="182" y="368"/>
                  </a:lnTo>
                  <a:lnTo>
                    <a:pt x="168" y="354"/>
                  </a:lnTo>
                  <a:lnTo>
                    <a:pt x="160" y="352"/>
                  </a:lnTo>
                  <a:lnTo>
                    <a:pt x="154" y="352"/>
                  </a:lnTo>
                  <a:lnTo>
                    <a:pt x="124" y="349"/>
                  </a:lnTo>
                  <a:lnTo>
                    <a:pt x="99" y="343"/>
                  </a:lnTo>
                  <a:lnTo>
                    <a:pt x="88" y="341"/>
                  </a:lnTo>
                  <a:lnTo>
                    <a:pt x="72" y="335"/>
                  </a:lnTo>
                  <a:lnTo>
                    <a:pt x="69" y="332"/>
                  </a:lnTo>
                  <a:lnTo>
                    <a:pt x="64" y="332"/>
                  </a:lnTo>
                  <a:lnTo>
                    <a:pt x="55" y="332"/>
                  </a:lnTo>
                  <a:lnTo>
                    <a:pt x="17" y="332"/>
                  </a:lnTo>
                  <a:lnTo>
                    <a:pt x="6" y="332"/>
                  </a:lnTo>
                  <a:lnTo>
                    <a:pt x="6" y="327"/>
                  </a:lnTo>
                  <a:lnTo>
                    <a:pt x="0" y="319"/>
                  </a:lnTo>
                  <a:lnTo>
                    <a:pt x="9" y="308"/>
                  </a:lnTo>
                  <a:lnTo>
                    <a:pt x="11" y="297"/>
                  </a:lnTo>
                  <a:lnTo>
                    <a:pt x="22" y="288"/>
                  </a:lnTo>
                  <a:lnTo>
                    <a:pt x="28" y="280"/>
                  </a:lnTo>
                  <a:lnTo>
                    <a:pt x="58" y="280"/>
                  </a:lnTo>
                  <a:lnTo>
                    <a:pt x="88" y="280"/>
                  </a:lnTo>
                  <a:lnTo>
                    <a:pt x="91" y="283"/>
                  </a:lnTo>
                  <a:lnTo>
                    <a:pt x="94" y="286"/>
                  </a:lnTo>
                  <a:lnTo>
                    <a:pt x="140" y="297"/>
                  </a:lnTo>
                  <a:lnTo>
                    <a:pt x="154" y="297"/>
                  </a:lnTo>
                  <a:lnTo>
                    <a:pt x="173" y="299"/>
                  </a:lnTo>
                  <a:lnTo>
                    <a:pt x="195" y="299"/>
                  </a:lnTo>
                  <a:lnTo>
                    <a:pt x="220" y="308"/>
                  </a:lnTo>
                  <a:lnTo>
                    <a:pt x="245" y="310"/>
                  </a:lnTo>
                  <a:lnTo>
                    <a:pt x="247" y="310"/>
                  </a:lnTo>
                  <a:lnTo>
                    <a:pt x="250" y="313"/>
                  </a:lnTo>
                  <a:lnTo>
                    <a:pt x="253" y="316"/>
                  </a:lnTo>
                  <a:lnTo>
                    <a:pt x="258" y="316"/>
                  </a:lnTo>
                  <a:lnTo>
                    <a:pt x="302" y="319"/>
                  </a:lnTo>
                  <a:lnTo>
                    <a:pt x="316" y="321"/>
                  </a:lnTo>
                  <a:lnTo>
                    <a:pt x="319" y="324"/>
                  </a:lnTo>
                  <a:lnTo>
                    <a:pt x="330" y="324"/>
                  </a:lnTo>
                  <a:lnTo>
                    <a:pt x="338" y="327"/>
                  </a:lnTo>
                  <a:lnTo>
                    <a:pt x="349" y="330"/>
                  </a:lnTo>
                  <a:lnTo>
                    <a:pt x="363" y="332"/>
                  </a:lnTo>
                  <a:lnTo>
                    <a:pt x="363" y="338"/>
                  </a:lnTo>
                  <a:lnTo>
                    <a:pt x="365" y="338"/>
                  </a:lnTo>
                  <a:lnTo>
                    <a:pt x="374" y="338"/>
                  </a:lnTo>
                  <a:lnTo>
                    <a:pt x="379" y="341"/>
                  </a:lnTo>
                  <a:lnTo>
                    <a:pt x="387" y="343"/>
                  </a:lnTo>
                  <a:lnTo>
                    <a:pt x="417" y="346"/>
                  </a:lnTo>
                  <a:lnTo>
                    <a:pt x="442" y="346"/>
                  </a:lnTo>
                  <a:lnTo>
                    <a:pt x="448" y="349"/>
                  </a:lnTo>
                  <a:lnTo>
                    <a:pt x="475" y="352"/>
                  </a:lnTo>
                  <a:lnTo>
                    <a:pt x="500" y="352"/>
                  </a:lnTo>
                  <a:lnTo>
                    <a:pt x="508" y="352"/>
                  </a:lnTo>
                  <a:lnTo>
                    <a:pt x="519" y="349"/>
                  </a:lnTo>
                  <a:lnTo>
                    <a:pt x="522" y="346"/>
                  </a:lnTo>
                  <a:lnTo>
                    <a:pt x="530" y="343"/>
                  </a:lnTo>
                  <a:lnTo>
                    <a:pt x="544" y="343"/>
                  </a:lnTo>
                  <a:lnTo>
                    <a:pt x="555" y="343"/>
                  </a:lnTo>
                  <a:lnTo>
                    <a:pt x="568" y="332"/>
                  </a:lnTo>
                  <a:lnTo>
                    <a:pt x="571" y="327"/>
                  </a:lnTo>
                  <a:lnTo>
                    <a:pt x="577" y="327"/>
                  </a:lnTo>
                  <a:lnTo>
                    <a:pt x="588" y="327"/>
                  </a:lnTo>
                  <a:lnTo>
                    <a:pt x="598" y="327"/>
                  </a:lnTo>
                  <a:lnTo>
                    <a:pt x="601" y="327"/>
                  </a:lnTo>
                  <a:lnTo>
                    <a:pt x="607" y="330"/>
                  </a:lnTo>
                  <a:lnTo>
                    <a:pt x="607" y="335"/>
                  </a:lnTo>
                  <a:lnTo>
                    <a:pt x="607" y="346"/>
                  </a:lnTo>
                  <a:lnTo>
                    <a:pt x="598" y="357"/>
                  </a:lnTo>
                  <a:lnTo>
                    <a:pt x="593" y="368"/>
                  </a:lnTo>
                  <a:lnTo>
                    <a:pt x="588" y="385"/>
                  </a:lnTo>
                  <a:lnTo>
                    <a:pt x="582" y="396"/>
                  </a:lnTo>
                  <a:lnTo>
                    <a:pt x="579" y="396"/>
                  </a:lnTo>
                  <a:lnTo>
                    <a:pt x="577" y="396"/>
                  </a:lnTo>
                  <a:lnTo>
                    <a:pt x="568" y="409"/>
                  </a:lnTo>
                  <a:lnTo>
                    <a:pt x="566" y="426"/>
                  </a:lnTo>
                  <a:lnTo>
                    <a:pt x="555" y="428"/>
                  </a:lnTo>
                  <a:lnTo>
                    <a:pt x="555" y="439"/>
                  </a:lnTo>
                  <a:lnTo>
                    <a:pt x="555" y="448"/>
                  </a:lnTo>
                  <a:lnTo>
                    <a:pt x="549" y="459"/>
                  </a:lnTo>
                  <a:lnTo>
                    <a:pt x="535" y="470"/>
                  </a:lnTo>
                  <a:lnTo>
                    <a:pt x="535" y="472"/>
                  </a:lnTo>
                  <a:lnTo>
                    <a:pt x="530" y="478"/>
                  </a:lnTo>
                  <a:lnTo>
                    <a:pt x="530" y="483"/>
                  </a:lnTo>
                  <a:lnTo>
                    <a:pt x="530" y="489"/>
                  </a:lnTo>
                  <a:lnTo>
                    <a:pt x="535" y="489"/>
                  </a:lnTo>
                  <a:lnTo>
                    <a:pt x="544" y="492"/>
                  </a:lnTo>
                  <a:lnTo>
                    <a:pt x="544" y="494"/>
                  </a:lnTo>
                  <a:lnTo>
                    <a:pt x="544" y="500"/>
                  </a:lnTo>
                  <a:lnTo>
                    <a:pt x="535" y="500"/>
                  </a:lnTo>
                  <a:lnTo>
                    <a:pt x="530" y="505"/>
                  </a:lnTo>
                  <a:lnTo>
                    <a:pt x="522" y="511"/>
                  </a:lnTo>
                  <a:lnTo>
                    <a:pt x="516" y="519"/>
                  </a:lnTo>
                  <a:lnTo>
                    <a:pt x="516" y="522"/>
                  </a:lnTo>
                  <a:lnTo>
                    <a:pt x="516" y="527"/>
                  </a:lnTo>
                  <a:lnTo>
                    <a:pt x="519" y="536"/>
                  </a:lnTo>
                  <a:lnTo>
                    <a:pt x="522" y="544"/>
                  </a:lnTo>
                  <a:lnTo>
                    <a:pt x="527" y="549"/>
                  </a:lnTo>
                  <a:lnTo>
                    <a:pt x="527" y="557"/>
                  </a:lnTo>
                  <a:lnTo>
                    <a:pt x="530" y="579"/>
                  </a:lnTo>
                  <a:lnTo>
                    <a:pt x="530" y="601"/>
                  </a:lnTo>
                  <a:lnTo>
                    <a:pt x="533" y="604"/>
                  </a:lnTo>
                  <a:lnTo>
                    <a:pt x="535" y="607"/>
                  </a:lnTo>
                  <a:lnTo>
                    <a:pt x="535" y="610"/>
                  </a:lnTo>
                  <a:lnTo>
                    <a:pt x="538" y="618"/>
                  </a:lnTo>
                  <a:lnTo>
                    <a:pt x="538" y="634"/>
                  </a:lnTo>
                  <a:lnTo>
                    <a:pt x="538" y="651"/>
                  </a:lnTo>
                  <a:lnTo>
                    <a:pt x="538" y="659"/>
                  </a:lnTo>
                  <a:lnTo>
                    <a:pt x="535" y="670"/>
                  </a:lnTo>
                  <a:lnTo>
                    <a:pt x="544" y="673"/>
                  </a:lnTo>
                  <a:lnTo>
                    <a:pt x="546" y="681"/>
                  </a:lnTo>
                  <a:lnTo>
                    <a:pt x="549" y="681"/>
                  </a:lnTo>
                  <a:lnTo>
                    <a:pt x="549" y="686"/>
                  </a:lnTo>
                  <a:lnTo>
                    <a:pt x="555" y="689"/>
                  </a:lnTo>
                  <a:lnTo>
                    <a:pt x="566" y="708"/>
                  </a:lnTo>
                  <a:lnTo>
                    <a:pt x="568" y="717"/>
                  </a:lnTo>
                  <a:lnTo>
                    <a:pt x="568" y="741"/>
                  </a:lnTo>
                  <a:lnTo>
                    <a:pt x="568" y="769"/>
                  </a:lnTo>
                  <a:lnTo>
                    <a:pt x="577" y="774"/>
                  </a:lnTo>
                  <a:lnTo>
                    <a:pt x="588" y="783"/>
                  </a:lnTo>
                  <a:lnTo>
                    <a:pt x="588" y="788"/>
                  </a:lnTo>
                  <a:lnTo>
                    <a:pt x="593" y="791"/>
                  </a:lnTo>
                  <a:lnTo>
                    <a:pt x="596" y="799"/>
                  </a:lnTo>
                  <a:lnTo>
                    <a:pt x="601" y="799"/>
                  </a:lnTo>
                  <a:lnTo>
                    <a:pt x="604" y="807"/>
                  </a:lnTo>
                  <a:lnTo>
                    <a:pt x="604" y="815"/>
                  </a:lnTo>
                  <a:lnTo>
                    <a:pt x="607" y="832"/>
                  </a:lnTo>
                  <a:lnTo>
                    <a:pt x="607" y="851"/>
                  </a:lnTo>
                  <a:lnTo>
                    <a:pt x="612" y="859"/>
                  </a:lnTo>
                  <a:lnTo>
                    <a:pt x="615" y="862"/>
                  </a:lnTo>
                  <a:lnTo>
                    <a:pt x="618" y="865"/>
                  </a:lnTo>
                  <a:lnTo>
                    <a:pt x="623" y="868"/>
                  </a:lnTo>
                  <a:lnTo>
                    <a:pt x="623" y="873"/>
                  </a:lnTo>
                  <a:lnTo>
                    <a:pt x="623" y="876"/>
                  </a:lnTo>
                  <a:lnTo>
                    <a:pt x="629" y="879"/>
                  </a:lnTo>
                  <a:lnTo>
                    <a:pt x="631" y="884"/>
                  </a:lnTo>
                  <a:lnTo>
                    <a:pt x="631" y="890"/>
                  </a:lnTo>
                  <a:lnTo>
                    <a:pt x="634" y="892"/>
                  </a:lnTo>
                  <a:lnTo>
                    <a:pt x="637" y="892"/>
                  </a:lnTo>
                  <a:lnTo>
                    <a:pt x="637" y="903"/>
                  </a:lnTo>
                  <a:lnTo>
                    <a:pt x="640" y="914"/>
                  </a:lnTo>
                  <a:lnTo>
                    <a:pt x="640" y="917"/>
                  </a:lnTo>
                  <a:lnTo>
                    <a:pt x="642" y="923"/>
                  </a:lnTo>
                  <a:lnTo>
                    <a:pt x="648" y="925"/>
                  </a:lnTo>
                  <a:lnTo>
                    <a:pt x="651" y="931"/>
                  </a:lnTo>
                  <a:lnTo>
                    <a:pt x="662" y="934"/>
                  </a:lnTo>
                  <a:lnTo>
                    <a:pt x="678" y="936"/>
                  </a:lnTo>
                  <a:lnTo>
                    <a:pt x="678" y="942"/>
                  </a:lnTo>
                  <a:lnTo>
                    <a:pt x="681" y="942"/>
                  </a:lnTo>
                  <a:lnTo>
                    <a:pt x="686" y="961"/>
                  </a:lnTo>
                  <a:lnTo>
                    <a:pt x="686" y="964"/>
                  </a:lnTo>
                  <a:lnTo>
                    <a:pt x="703" y="966"/>
                  </a:lnTo>
                  <a:lnTo>
                    <a:pt x="714" y="966"/>
                  </a:lnTo>
                  <a:lnTo>
                    <a:pt x="716" y="969"/>
                  </a:lnTo>
                  <a:lnTo>
                    <a:pt x="719" y="969"/>
                  </a:lnTo>
                  <a:lnTo>
                    <a:pt x="719" y="975"/>
                  </a:lnTo>
                  <a:lnTo>
                    <a:pt x="719" y="980"/>
                  </a:lnTo>
                  <a:lnTo>
                    <a:pt x="716" y="983"/>
                  </a:lnTo>
                  <a:lnTo>
                    <a:pt x="714" y="986"/>
                  </a:lnTo>
                  <a:lnTo>
                    <a:pt x="714" y="988"/>
                  </a:lnTo>
                  <a:lnTo>
                    <a:pt x="716" y="988"/>
                  </a:lnTo>
                  <a:lnTo>
                    <a:pt x="719" y="997"/>
                  </a:lnTo>
                  <a:lnTo>
                    <a:pt x="738" y="1005"/>
                  </a:lnTo>
                  <a:lnTo>
                    <a:pt x="744" y="1008"/>
                  </a:lnTo>
                  <a:lnTo>
                    <a:pt x="752" y="1008"/>
                  </a:lnTo>
                  <a:lnTo>
                    <a:pt x="760" y="1010"/>
                  </a:lnTo>
                  <a:lnTo>
                    <a:pt x="763" y="1013"/>
                  </a:lnTo>
                  <a:lnTo>
                    <a:pt x="769" y="1013"/>
                  </a:lnTo>
                  <a:lnTo>
                    <a:pt x="771" y="1013"/>
                  </a:lnTo>
                  <a:lnTo>
                    <a:pt x="774" y="1010"/>
                  </a:lnTo>
                  <a:lnTo>
                    <a:pt x="777" y="1008"/>
                  </a:lnTo>
                  <a:lnTo>
                    <a:pt x="796" y="1008"/>
                  </a:lnTo>
                  <a:lnTo>
                    <a:pt x="818" y="1008"/>
                  </a:lnTo>
                  <a:lnTo>
                    <a:pt x="821" y="988"/>
                  </a:lnTo>
                  <a:lnTo>
                    <a:pt x="826" y="958"/>
                  </a:lnTo>
                  <a:lnTo>
                    <a:pt x="829" y="947"/>
                  </a:lnTo>
                  <a:lnTo>
                    <a:pt x="829" y="934"/>
                  </a:lnTo>
                  <a:lnTo>
                    <a:pt x="818" y="925"/>
                  </a:lnTo>
                  <a:lnTo>
                    <a:pt x="818" y="923"/>
                  </a:lnTo>
                  <a:lnTo>
                    <a:pt x="812" y="923"/>
                  </a:lnTo>
                  <a:lnTo>
                    <a:pt x="804" y="917"/>
                  </a:lnTo>
                  <a:lnTo>
                    <a:pt x="799" y="917"/>
                  </a:lnTo>
                  <a:lnTo>
                    <a:pt x="790" y="917"/>
                  </a:lnTo>
                  <a:lnTo>
                    <a:pt x="790" y="923"/>
                  </a:lnTo>
                  <a:lnTo>
                    <a:pt x="788" y="923"/>
                  </a:lnTo>
                  <a:lnTo>
                    <a:pt x="777" y="923"/>
                  </a:lnTo>
                  <a:lnTo>
                    <a:pt x="760" y="923"/>
                  </a:lnTo>
                  <a:lnTo>
                    <a:pt x="755" y="914"/>
                  </a:lnTo>
                  <a:lnTo>
                    <a:pt x="747" y="912"/>
                  </a:lnTo>
                  <a:lnTo>
                    <a:pt x="747" y="895"/>
                  </a:lnTo>
                  <a:lnTo>
                    <a:pt x="747" y="881"/>
                  </a:lnTo>
                  <a:lnTo>
                    <a:pt x="749" y="876"/>
                  </a:lnTo>
                  <a:lnTo>
                    <a:pt x="752" y="873"/>
                  </a:lnTo>
                  <a:lnTo>
                    <a:pt x="752" y="862"/>
                  </a:lnTo>
                  <a:lnTo>
                    <a:pt x="755" y="846"/>
                  </a:lnTo>
                  <a:lnTo>
                    <a:pt x="752" y="846"/>
                  </a:lnTo>
                  <a:lnTo>
                    <a:pt x="747" y="843"/>
                  </a:lnTo>
                  <a:lnTo>
                    <a:pt x="744" y="837"/>
                  </a:lnTo>
                  <a:lnTo>
                    <a:pt x="741" y="829"/>
                  </a:lnTo>
                  <a:lnTo>
                    <a:pt x="741" y="815"/>
                  </a:lnTo>
                  <a:lnTo>
                    <a:pt x="741" y="807"/>
                  </a:lnTo>
                  <a:lnTo>
                    <a:pt x="744" y="805"/>
                  </a:lnTo>
                  <a:lnTo>
                    <a:pt x="747" y="799"/>
                  </a:lnTo>
                  <a:lnTo>
                    <a:pt x="747" y="791"/>
                  </a:lnTo>
                  <a:lnTo>
                    <a:pt x="747" y="783"/>
                  </a:lnTo>
                  <a:lnTo>
                    <a:pt x="744" y="783"/>
                  </a:lnTo>
                  <a:lnTo>
                    <a:pt x="741" y="780"/>
                  </a:lnTo>
                  <a:lnTo>
                    <a:pt x="733" y="769"/>
                  </a:lnTo>
                  <a:lnTo>
                    <a:pt x="730" y="761"/>
                  </a:lnTo>
                  <a:lnTo>
                    <a:pt x="727" y="755"/>
                  </a:lnTo>
                  <a:lnTo>
                    <a:pt x="725" y="752"/>
                  </a:lnTo>
                  <a:lnTo>
                    <a:pt x="725" y="730"/>
                  </a:lnTo>
                  <a:lnTo>
                    <a:pt x="727" y="725"/>
                  </a:lnTo>
                  <a:lnTo>
                    <a:pt x="733" y="719"/>
                  </a:lnTo>
                  <a:lnTo>
                    <a:pt x="741" y="714"/>
                  </a:lnTo>
                  <a:lnTo>
                    <a:pt x="747" y="706"/>
                  </a:lnTo>
                  <a:lnTo>
                    <a:pt x="755" y="697"/>
                  </a:lnTo>
                  <a:lnTo>
                    <a:pt x="763" y="697"/>
                  </a:lnTo>
                  <a:lnTo>
                    <a:pt x="777" y="697"/>
                  </a:lnTo>
                  <a:lnTo>
                    <a:pt x="777" y="711"/>
                  </a:lnTo>
                  <a:lnTo>
                    <a:pt x="777" y="725"/>
                  </a:lnTo>
                  <a:lnTo>
                    <a:pt x="774" y="725"/>
                  </a:lnTo>
                  <a:lnTo>
                    <a:pt x="774" y="733"/>
                  </a:lnTo>
                  <a:lnTo>
                    <a:pt x="774" y="744"/>
                  </a:lnTo>
                  <a:lnTo>
                    <a:pt x="777" y="750"/>
                  </a:lnTo>
                  <a:lnTo>
                    <a:pt x="777" y="752"/>
                  </a:lnTo>
                  <a:lnTo>
                    <a:pt x="782" y="755"/>
                  </a:lnTo>
                  <a:lnTo>
                    <a:pt x="785" y="761"/>
                  </a:lnTo>
                  <a:lnTo>
                    <a:pt x="788" y="763"/>
                  </a:lnTo>
                  <a:lnTo>
                    <a:pt x="790" y="769"/>
                  </a:lnTo>
                  <a:lnTo>
                    <a:pt x="790" y="777"/>
                  </a:lnTo>
                  <a:lnTo>
                    <a:pt x="793" y="785"/>
                  </a:lnTo>
                  <a:lnTo>
                    <a:pt x="796" y="791"/>
                  </a:lnTo>
                  <a:lnTo>
                    <a:pt x="801" y="799"/>
                  </a:lnTo>
                  <a:lnTo>
                    <a:pt x="804" y="810"/>
                  </a:lnTo>
                  <a:lnTo>
                    <a:pt x="812" y="818"/>
                  </a:lnTo>
                  <a:lnTo>
                    <a:pt x="815" y="824"/>
                  </a:lnTo>
                  <a:lnTo>
                    <a:pt x="818" y="829"/>
                  </a:lnTo>
                  <a:lnTo>
                    <a:pt x="821" y="832"/>
                  </a:lnTo>
                  <a:lnTo>
                    <a:pt x="823" y="837"/>
                  </a:lnTo>
                  <a:lnTo>
                    <a:pt x="832" y="843"/>
                  </a:lnTo>
                  <a:lnTo>
                    <a:pt x="837" y="848"/>
                  </a:lnTo>
                  <a:lnTo>
                    <a:pt x="840" y="865"/>
                  </a:lnTo>
                  <a:lnTo>
                    <a:pt x="843" y="873"/>
                  </a:lnTo>
                  <a:lnTo>
                    <a:pt x="848" y="879"/>
                  </a:lnTo>
                  <a:lnTo>
                    <a:pt x="854" y="884"/>
                  </a:lnTo>
                  <a:lnTo>
                    <a:pt x="856" y="887"/>
                  </a:lnTo>
                  <a:lnTo>
                    <a:pt x="867" y="890"/>
                  </a:lnTo>
                  <a:lnTo>
                    <a:pt x="897" y="890"/>
                  </a:lnTo>
                  <a:lnTo>
                    <a:pt x="928" y="892"/>
                  </a:lnTo>
                  <a:lnTo>
                    <a:pt x="928" y="890"/>
                  </a:lnTo>
                  <a:lnTo>
                    <a:pt x="941" y="887"/>
                  </a:lnTo>
                  <a:lnTo>
                    <a:pt x="955" y="884"/>
                  </a:lnTo>
                  <a:lnTo>
                    <a:pt x="969" y="873"/>
                  </a:lnTo>
                  <a:lnTo>
                    <a:pt x="983" y="868"/>
                  </a:lnTo>
                  <a:lnTo>
                    <a:pt x="991" y="862"/>
                  </a:lnTo>
                  <a:lnTo>
                    <a:pt x="991" y="859"/>
                  </a:lnTo>
                  <a:lnTo>
                    <a:pt x="1004" y="854"/>
                  </a:lnTo>
                  <a:lnTo>
                    <a:pt x="1010" y="851"/>
                  </a:lnTo>
                  <a:lnTo>
                    <a:pt x="1037" y="851"/>
                  </a:lnTo>
                  <a:lnTo>
                    <a:pt x="1062" y="851"/>
                  </a:lnTo>
                  <a:lnTo>
                    <a:pt x="1070" y="851"/>
                  </a:lnTo>
                  <a:lnTo>
                    <a:pt x="1090" y="851"/>
                  </a:lnTo>
                  <a:lnTo>
                    <a:pt x="1098" y="862"/>
                  </a:lnTo>
                  <a:lnTo>
                    <a:pt x="1106" y="873"/>
                  </a:lnTo>
                  <a:lnTo>
                    <a:pt x="1109" y="873"/>
                  </a:lnTo>
                  <a:lnTo>
                    <a:pt x="1111" y="876"/>
                  </a:lnTo>
                  <a:lnTo>
                    <a:pt x="1120" y="884"/>
                  </a:lnTo>
                  <a:lnTo>
                    <a:pt x="1120" y="890"/>
                  </a:lnTo>
                  <a:lnTo>
                    <a:pt x="1125" y="892"/>
                  </a:lnTo>
                  <a:lnTo>
                    <a:pt x="1128" y="892"/>
                  </a:lnTo>
                  <a:lnTo>
                    <a:pt x="1131" y="895"/>
                  </a:lnTo>
                  <a:lnTo>
                    <a:pt x="1136" y="901"/>
                  </a:lnTo>
                  <a:lnTo>
                    <a:pt x="1142" y="903"/>
                  </a:lnTo>
                  <a:lnTo>
                    <a:pt x="1150" y="909"/>
                  </a:lnTo>
                  <a:lnTo>
                    <a:pt x="1180" y="909"/>
                  </a:lnTo>
                  <a:lnTo>
                    <a:pt x="1207" y="909"/>
                  </a:lnTo>
                  <a:lnTo>
                    <a:pt x="1218" y="903"/>
                  </a:lnTo>
                  <a:lnTo>
                    <a:pt x="1232" y="898"/>
                  </a:lnTo>
                  <a:lnTo>
                    <a:pt x="1235" y="901"/>
                  </a:lnTo>
                  <a:lnTo>
                    <a:pt x="1240" y="901"/>
                  </a:lnTo>
                  <a:lnTo>
                    <a:pt x="1243" y="898"/>
                  </a:lnTo>
                  <a:lnTo>
                    <a:pt x="1240" y="895"/>
                  </a:lnTo>
                  <a:lnTo>
                    <a:pt x="1240" y="892"/>
                  </a:lnTo>
                  <a:lnTo>
                    <a:pt x="1243" y="892"/>
                  </a:lnTo>
                  <a:lnTo>
                    <a:pt x="1249" y="892"/>
                  </a:lnTo>
                  <a:lnTo>
                    <a:pt x="1254" y="892"/>
                  </a:lnTo>
                  <a:lnTo>
                    <a:pt x="1260" y="890"/>
                  </a:lnTo>
                  <a:lnTo>
                    <a:pt x="1265" y="884"/>
                  </a:lnTo>
                  <a:lnTo>
                    <a:pt x="1268" y="879"/>
                  </a:lnTo>
                  <a:lnTo>
                    <a:pt x="1273" y="873"/>
                  </a:lnTo>
                  <a:lnTo>
                    <a:pt x="1282" y="865"/>
                  </a:lnTo>
                  <a:lnTo>
                    <a:pt x="1284" y="862"/>
                  </a:lnTo>
                  <a:lnTo>
                    <a:pt x="1284" y="848"/>
                  </a:lnTo>
                  <a:lnTo>
                    <a:pt x="1287" y="837"/>
                  </a:lnTo>
                  <a:lnTo>
                    <a:pt x="1290" y="832"/>
                  </a:lnTo>
                  <a:lnTo>
                    <a:pt x="1292" y="829"/>
                  </a:lnTo>
                  <a:lnTo>
                    <a:pt x="1295" y="815"/>
                  </a:lnTo>
                  <a:lnTo>
                    <a:pt x="1295" y="799"/>
                  </a:lnTo>
                  <a:lnTo>
                    <a:pt x="1298" y="796"/>
                  </a:lnTo>
                  <a:lnTo>
                    <a:pt x="1301" y="788"/>
                  </a:lnTo>
                  <a:lnTo>
                    <a:pt x="1339" y="783"/>
                  </a:lnTo>
                  <a:lnTo>
                    <a:pt x="1356" y="783"/>
                  </a:lnTo>
                  <a:lnTo>
                    <a:pt x="1375" y="788"/>
                  </a:lnTo>
                  <a:lnTo>
                    <a:pt x="1394" y="796"/>
                  </a:lnTo>
                  <a:lnTo>
                    <a:pt x="1410" y="796"/>
                  </a:lnTo>
                  <a:lnTo>
                    <a:pt x="1424" y="796"/>
                  </a:lnTo>
                  <a:lnTo>
                    <a:pt x="1427" y="799"/>
                  </a:lnTo>
                  <a:lnTo>
                    <a:pt x="1427" y="802"/>
                  </a:lnTo>
                  <a:lnTo>
                    <a:pt x="1454" y="810"/>
                  </a:lnTo>
                  <a:lnTo>
                    <a:pt x="1471" y="818"/>
                  </a:lnTo>
                  <a:lnTo>
                    <a:pt x="1479" y="821"/>
                  </a:lnTo>
                  <a:lnTo>
                    <a:pt x="1487" y="826"/>
                  </a:lnTo>
                  <a:lnTo>
                    <a:pt x="1501" y="829"/>
                  </a:lnTo>
                  <a:lnTo>
                    <a:pt x="1506" y="829"/>
                  </a:lnTo>
                  <a:lnTo>
                    <a:pt x="1515" y="829"/>
                  </a:lnTo>
                  <a:lnTo>
                    <a:pt x="1523" y="829"/>
                  </a:lnTo>
                  <a:lnTo>
                    <a:pt x="1539" y="826"/>
                  </a:lnTo>
                  <a:lnTo>
                    <a:pt x="1594" y="810"/>
                  </a:lnTo>
                  <a:lnTo>
                    <a:pt x="1597" y="805"/>
                  </a:lnTo>
                  <a:lnTo>
                    <a:pt x="1602" y="802"/>
                  </a:lnTo>
                  <a:lnTo>
                    <a:pt x="1613" y="799"/>
                  </a:lnTo>
                  <a:lnTo>
                    <a:pt x="1630" y="791"/>
                  </a:lnTo>
                  <a:lnTo>
                    <a:pt x="1644" y="788"/>
                  </a:lnTo>
                  <a:lnTo>
                    <a:pt x="1660" y="780"/>
                  </a:lnTo>
                  <a:lnTo>
                    <a:pt x="1668" y="774"/>
                  </a:lnTo>
                  <a:lnTo>
                    <a:pt x="1685" y="774"/>
                  </a:lnTo>
                  <a:lnTo>
                    <a:pt x="1707" y="774"/>
                  </a:lnTo>
                  <a:lnTo>
                    <a:pt x="1715" y="783"/>
                  </a:lnTo>
                  <a:lnTo>
                    <a:pt x="1729" y="791"/>
                  </a:lnTo>
                  <a:lnTo>
                    <a:pt x="1734" y="791"/>
                  </a:lnTo>
                  <a:lnTo>
                    <a:pt x="1742" y="796"/>
                  </a:lnTo>
                  <a:lnTo>
                    <a:pt x="1753" y="805"/>
                  </a:lnTo>
                  <a:lnTo>
                    <a:pt x="1767" y="810"/>
                  </a:lnTo>
                  <a:lnTo>
                    <a:pt x="1794" y="818"/>
                  </a:lnTo>
                  <a:lnTo>
                    <a:pt x="1808" y="818"/>
                  </a:lnTo>
                  <a:lnTo>
                    <a:pt x="1814" y="818"/>
                  </a:lnTo>
                  <a:lnTo>
                    <a:pt x="1822" y="810"/>
                  </a:lnTo>
                  <a:lnTo>
                    <a:pt x="1825" y="802"/>
                  </a:lnTo>
                  <a:lnTo>
                    <a:pt x="1838" y="796"/>
                  </a:lnTo>
                  <a:lnTo>
                    <a:pt x="1847" y="788"/>
                  </a:lnTo>
                  <a:lnTo>
                    <a:pt x="1852" y="785"/>
                  </a:lnTo>
                  <a:lnTo>
                    <a:pt x="1860" y="785"/>
                  </a:lnTo>
                  <a:lnTo>
                    <a:pt x="1863" y="780"/>
                  </a:lnTo>
                  <a:lnTo>
                    <a:pt x="1866" y="772"/>
                  </a:lnTo>
                  <a:lnTo>
                    <a:pt x="1871" y="769"/>
                  </a:lnTo>
                  <a:lnTo>
                    <a:pt x="1877" y="769"/>
                  </a:lnTo>
                  <a:lnTo>
                    <a:pt x="1880" y="763"/>
                  </a:lnTo>
                  <a:lnTo>
                    <a:pt x="1880" y="758"/>
                  </a:lnTo>
                  <a:lnTo>
                    <a:pt x="1882" y="758"/>
                  </a:lnTo>
                  <a:lnTo>
                    <a:pt x="1882" y="755"/>
                  </a:lnTo>
                  <a:lnTo>
                    <a:pt x="1891" y="755"/>
                  </a:lnTo>
                  <a:lnTo>
                    <a:pt x="1896" y="752"/>
                  </a:lnTo>
                  <a:lnTo>
                    <a:pt x="1901" y="744"/>
                  </a:lnTo>
                  <a:lnTo>
                    <a:pt x="1910" y="733"/>
                  </a:lnTo>
                  <a:lnTo>
                    <a:pt x="1915" y="733"/>
                  </a:lnTo>
                  <a:lnTo>
                    <a:pt x="1918" y="733"/>
                  </a:lnTo>
                  <a:lnTo>
                    <a:pt x="1932" y="736"/>
                  </a:lnTo>
                  <a:lnTo>
                    <a:pt x="1945" y="739"/>
                  </a:lnTo>
                  <a:lnTo>
                    <a:pt x="1945" y="736"/>
                  </a:lnTo>
                  <a:lnTo>
                    <a:pt x="1962" y="736"/>
                  </a:lnTo>
                  <a:lnTo>
                    <a:pt x="1978" y="736"/>
                  </a:lnTo>
                  <a:lnTo>
                    <a:pt x="1987" y="739"/>
                  </a:lnTo>
                  <a:lnTo>
                    <a:pt x="1989" y="744"/>
                  </a:lnTo>
                  <a:lnTo>
                    <a:pt x="2000" y="744"/>
                  </a:lnTo>
                  <a:lnTo>
                    <a:pt x="2014" y="744"/>
                  </a:lnTo>
                  <a:lnTo>
                    <a:pt x="2025" y="755"/>
                  </a:lnTo>
                  <a:lnTo>
                    <a:pt x="2036" y="758"/>
                  </a:lnTo>
                  <a:lnTo>
                    <a:pt x="2041" y="763"/>
                  </a:lnTo>
                  <a:lnTo>
                    <a:pt x="2044" y="763"/>
                  </a:lnTo>
                  <a:lnTo>
                    <a:pt x="2058" y="769"/>
                  </a:lnTo>
                  <a:lnTo>
                    <a:pt x="2088" y="769"/>
                  </a:lnTo>
                  <a:lnTo>
                    <a:pt x="2091" y="769"/>
                  </a:lnTo>
                  <a:lnTo>
                    <a:pt x="2093" y="772"/>
                  </a:lnTo>
                  <a:lnTo>
                    <a:pt x="2102" y="772"/>
                  </a:lnTo>
                  <a:lnTo>
                    <a:pt x="2107" y="772"/>
                  </a:lnTo>
                  <a:lnTo>
                    <a:pt x="2115" y="769"/>
                  </a:lnTo>
                  <a:lnTo>
                    <a:pt x="2118" y="769"/>
                  </a:lnTo>
                  <a:lnTo>
                    <a:pt x="2132" y="769"/>
                  </a:lnTo>
                  <a:lnTo>
                    <a:pt x="2143" y="763"/>
                  </a:lnTo>
                  <a:lnTo>
                    <a:pt x="2151" y="763"/>
                  </a:lnTo>
                  <a:lnTo>
                    <a:pt x="2157" y="761"/>
                  </a:lnTo>
                  <a:lnTo>
                    <a:pt x="2162" y="758"/>
                  </a:lnTo>
                  <a:lnTo>
                    <a:pt x="2165" y="755"/>
                  </a:lnTo>
                  <a:lnTo>
                    <a:pt x="2168" y="750"/>
                  </a:lnTo>
                  <a:lnTo>
                    <a:pt x="2173" y="744"/>
                  </a:lnTo>
                  <a:lnTo>
                    <a:pt x="2176" y="741"/>
                  </a:lnTo>
                  <a:lnTo>
                    <a:pt x="2184" y="739"/>
                  </a:lnTo>
                  <a:lnTo>
                    <a:pt x="2190" y="736"/>
                  </a:lnTo>
                  <a:lnTo>
                    <a:pt x="2195" y="736"/>
                  </a:lnTo>
                  <a:lnTo>
                    <a:pt x="2206" y="733"/>
                  </a:lnTo>
                  <a:lnTo>
                    <a:pt x="2209" y="728"/>
                  </a:lnTo>
                  <a:lnTo>
                    <a:pt x="2225" y="725"/>
                  </a:lnTo>
                  <a:lnTo>
                    <a:pt x="2242" y="719"/>
                  </a:lnTo>
                  <a:lnTo>
                    <a:pt x="2247" y="719"/>
                  </a:lnTo>
                  <a:lnTo>
                    <a:pt x="2250" y="719"/>
                  </a:lnTo>
                  <a:lnTo>
                    <a:pt x="2264" y="725"/>
                  </a:lnTo>
                  <a:lnTo>
                    <a:pt x="2277" y="728"/>
                  </a:lnTo>
                  <a:lnTo>
                    <a:pt x="2283" y="730"/>
                  </a:lnTo>
                  <a:lnTo>
                    <a:pt x="2294" y="733"/>
                  </a:lnTo>
                  <a:lnTo>
                    <a:pt x="2302" y="741"/>
                  </a:lnTo>
                  <a:lnTo>
                    <a:pt x="2310" y="752"/>
                  </a:lnTo>
                  <a:lnTo>
                    <a:pt x="2316" y="758"/>
                  </a:lnTo>
                  <a:lnTo>
                    <a:pt x="2318" y="763"/>
                  </a:lnTo>
                  <a:lnTo>
                    <a:pt x="2321" y="769"/>
                  </a:lnTo>
                  <a:lnTo>
                    <a:pt x="2329" y="772"/>
                  </a:lnTo>
                  <a:lnTo>
                    <a:pt x="2343" y="780"/>
                  </a:lnTo>
                  <a:lnTo>
                    <a:pt x="2357" y="788"/>
                  </a:lnTo>
                  <a:lnTo>
                    <a:pt x="2379" y="788"/>
                  </a:lnTo>
                  <a:lnTo>
                    <a:pt x="2401" y="785"/>
                  </a:lnTo>
                  <a:lnTo>
                    <a:pt x="2417" y="777"/>
                  </a:lnTo>
                  <a:lnTo>
                    <a:pt x="2425" y="772"/>
                  </a:lnTo>
                  <a:lnTo>
                    <a:pt x="2436" y="755"/>
                  </a:lnTo>
                  <a:lnTo>
                    <a:pt x="2445" y="739"/>
                  </a:lnTo>
                  <a:lnTo>
                    <a:pt x="2445" y="733"/>
                  </a:lnTo>
                  <a:lnTo>
                    <a:pt x="2453" y="725"/>
                  </a:lnTo>
                  <a:lnTo>
                    <a:pt x="2456" y="689"/>
                  </a:lnTo>
                  <a:lnTo>
                    <a:pt x="2456" y="670"/>
                  </a:lnTo>
                  <a:lnTo>
                    <a:pt x="2458" y="667"/>
                  </a:lnTo>
                  <a:lnTo>
                    <a:pt x="2458" y="659"/>
                  </a:lnTo>
                  <a:lnTo>
                    <a:pt x="2461" y="654"/>
                  </a:lnTo>
                  <a:lnTo>
                    <a:pt x="2472" y="648"/>
                  </a:lnTo>
                  <a:lnTo>
                    <a:pt x="2472" y="645"/>
                  </a:lnTo>
                  <a:lnTo>
                    <a:pt x="2472" y="640"/>
                  </a:lnTo>
                  <a:lnTo>
                    <a:pt x="2472" y="634"/>
                  </a:lnTo>
                  <a:lnTo>
                    <a:pt x="2472" y="629"/>
                  </a:lnTo>
                  <a:lnTo>
                    <a:pt x="2475" y="626"/>
                  </a:lnTo>
                  <a:lnTo>
                    <a:pt x="2483" y="618"/>
                  </a:lnTo>
                  <a:lnTo>
                    <a:pt x="2489" y="612"/>
                  </a:lnTo>
                  <a:lnTo>
                    <a:pt x="2497" y="607"/>
                  </a:lnTo>
                  <a:lnTo>
                    <a:pt x="2508" y="604"/>
                  </a:lnTo>
                  <a:lnTo>
                    <a:pt x="2521" y="601"/>
                  </a:lnTo>
                  <a:lnTo>
                    <a:pt x="2524" y="596"/>
                  </a:lnTo>
                  <a:lnTo>
                    <a:pt x="2538" y="588"/>
                  </a:lnTo>
                  <a:lnTo>
                    <a:pt x="2546" y="585"/>
                  </a:lnTo>
                  <a:lnTo>
                    <a:pt x="2549" y="582"/>
                  </a:lnTo>
                  <a:lnTo>
                    <a:pt x="2554" y="582"/>
                  </a:lnTo>
                  <a:lnTo>
                    <a:pt x="2560" y="577"/>
                  </a:lnTo>
                  <a:lnTo>
                    <a:pt x="2565" y="574"/>
                  </a:lnTo>
                  <a:lnTo>
                    <a:pt x="2571" y="557"/>
                  </a:lnTo>
                  <a:lnTo>
                    <a:pt x="2595" y="527"/>
                  </a:lnTo>
                  <a:lnTo>
                    <a:pt x="2598" y="522"/>
                  </a:lnTo>
                  <a:lnTo>
                    <a:pt x="2598" y="519"/>
                  </a:lnTo>
                  <a:lnTo>
                    <a:pt x="2601" y="514"/>
                  </a:lnTo>
                  <a:lnTo>
                    <a:pt x="2606" y="511"/>
                  </a:lnTo>
                  <a:lnTo>
                    <a:pt x="2606" y="500"/>
                  </a:lnTo>
                  <a:lnTo>
                    <a:pt x="2609" y="492"/>
                  </a:lnTo>
                  <a:lnTo>
                    <a:pt x="2617" y="486"/>
                  </a:lnTo>
                  <a:lnTo>
                    <a:pt x="2631" y="475"/>
                  </a:lnTo>
                  <a:lnTo>
                    <a:pt x="2645" y="472"/>
                  </a:lnTo>
                  <a:lnTo>
                    <a:pt x="2664" y="470"/>
                  </a:lnTo>
                  <a:lnTo>
                    <a:pt x="2681" y="470"/>
                  </a:lnTo>
                  <a:lnTo>
                    <a:pt x="2702" y="470"/>
                  </a:lnTo>
                  <a:lnTo>
                    <a:pt x="2708" y="472"/>
                  </a:lnTo>
                  <a:lnTo>
                    <a:pt x="2711" y="472"/>
                  </a:lnTo>
                  <a:lnTo>
                    <a:pt x="2713" y="475"/>
                  </a:lnTo>
                  <a:lnTo>
                    <a:pt x="2713" y="478"/>
                  </a:lnTo>
                  <a:lnTo>
                    <a:pt x="2719" y="481"/>
                  </a:lnTo>
                  <a:lnTo>
                    <a:pt x="2724" y="481"/>
                  </a:lnTo>
                  <a:lnTo>
                    <a:pt x="2727" y="483"/>
                  </a:lnTo>
                  <a:lnTo>
                    <a:pt x="2730" y="486"/>
                  </a:lnTo>
                  <a:lnTo>
                    <a:pt x="2733" y="489"/>
                  </a:lnTo>
                  <a:lnTo>
                    <a:pt x="2741" y="489"/>
                  </a:lnTo>
                  <a:lnTo>
                    <a:pt x="2744" y="492"/>
                  </a:lnTo>
                  <a:lnTo>
                    <a:pt x="2746" y="492"/>
                  </a:lnTo>
                  <a:lnTo>
                    <a:pt x="2757" y="492"/>
                  </a:lnTo>
                  <a:lnTo>
                    <a:pt x="2768" y="494"/>
                  </a:lnTo>
                  <a:lnTo>
                    <a:pt x="2782" y="486"/>
                  </a:lnTo>
                  <a:lnTo>
                    <a:pt x="2796" y="478"/>
                  </a:lnTo>
                  <a:lnTo>
                    <a:pt x="2807" y="470"/>
                  </a:lnTo>
                  <a:lnTo>
                    <a:pt x="2820" y="459"/>
                  </a:lnTo>
                  <a:lnTo>
                    <a:pt x="2834" y="456"/>
                  </a:lnTo>
                  <a:lnTo>
                    <a:pt x="2845" y="448"/>
                  </a:lnTo>
                  <a:lnTo>
                    <a:pt x="2853" y="448"/>
                  </a:lnTo>
                  <a:lnTo>
                    <a:pt x="2859" y="448"/>
                  </a:lnTo>
                  <a:lnTo>
                    <a:pt x="2873" y="450"/>
                  </a:lnTo>
                  <a:lnTo>
                    <a:pt x="2884" y="456"/>
                  </a:lnTo>
                  <a:lnTo>
                    <a:pt x="2895" y="464"/>
                  </a:lnTo>
                  <a:lnTo>
                    <a:pt x="2905" y="472"/>
                  </a:lnTo>
                  <a:lnTo>
                    <a:pt x="2908" y="472"/>
                  </a:lnTo>
                  <a:lnTo>
                    <a:pt x="2914" y="475"/>
                  </a:lnTo>
                  <a:lnTo>
                    <a:pt x="2925" y="483"/>
                  </a:lnTo>
                  <a:lnTo>
                    <a:pt x="2938" y="492"/>
                  </a:lnTo>
                  <a:lnTo>
                    <a:pt x="2955" y="500"/>
                  </a:lnTo>
                  <a:lnTo>
                    <a:pt x="2960" y="500"/>
                  </a:lnTo>
                  <a:lnTo>
                    <a:pt x="2980" y="500"/>
                  </a:lnTo>
                  <a:lnTo>
                    <a:pt x="3012" y="497"/>
                  </a:lnTo>
                  <a:lnTo>
                    <a:pt x="3018" y="494"/>
                  </a:lnTo>
                  <a:lnTo>
                    <a:pt x="3021" y="492"/>
                  </a:lnTo>
                  <a:lnTo>
                    <a:pt x="3034" y="489"/>
                  </a:lnTo>
                  <a:lnTo>
                    <a:pt x="3065" y="478"/>
                  </a:lnTo>
                  <a:lnTo>
                    <a:pt x="3073" y="470"/>
                  </a:lnTo>
                  <a:lnTo>
                    <a:pt x="3081" y="467"/>
                  </a:lnTo>
                  <a:lnTo>
                    <a:pt x="3089" y="461"/>
                  </a:lnTo>
                  <a:lnTo>
                    <a:pt x="3092" y="456"/>
                  </a:lnTo>
                  <a:lnTo>
                    <a:pt x="3095" y="456"/>
                  </a:lnTo>
                  <a:lnTo>
                    <a:pt x="3095" y="445"/>
                  </a:lnTo>
                  <a:lnTo>
                    <a:pt x="3092" y="442"/>
                  </a:lnTo>
                  <a:lnTo>
                    <a:pt x="3089" y="437"/>
                  </a:lnTo>
                  <a:lnTo>
                    <a:pt x="3084" y="437"/>
                  </a:lnTo>
                  <a:lnTo>
                    <a:pt x="3081" y="428"/>
                  </a:lnTo>
                  <a:lnTo>
                    <a:pt x="3078" y="420"/>
                  </a:lnTo>
                  <a:lnTo>
                    <a:pt x="3073" y="407"/>
                  </a:lnTo>
                  <a:lnTo>
                    <a:pt x="3073" y="390"/>
                  </a:lnTo>
                  <a:lnTo>
                    <a:pt x="3073" y="379"/>
                  </a:lnTo>
                  <a:lnTo>
                    <a:pt x="3067" y="374"/>
                  </a:lnTo>
                  <a:lnTo>
                    <a:pt x="3067" y="363"/>
                  </a:lnTo>
                  <a:lnTo>
                    <a:pt x="3070" y="360"/>
                  </a:lnTo>
                  <a:lnTo>
                    <a:pt x="3073" y="352"/>
                  </a:lnTo>
                  <a:lnTo>
                    <a:pt x="3073" y="346"/>
                  </a:lnTo>
                  <a:lnTo>
                    <a:pt x="3073" y="341"/>
                  </a:lnTo>
                  <a:lnTo>
                    <a:pt x="3067" y="341"/>
                  </a:lnTo>
                  <a:lnTo>
                    <a:pt x="3065" y="338"/>
                  </a:lnTo>
                  <a:lnTo>
                    <a:pt x="3065" y="332"/>
                  </a:lnTo>
                  <a:lnTo>
                    <a:pt x="3065" y="324"/>
                  </a:lnTo>
                  <a:lnTo>
                    <a:pt x="3065" y="319"/>
                  </a:lnTo>
                  <a:lnTo>
                    <a:pt x="3062" y="313"/>
                  </a:lnTo>
                  <a:lnTo>
                    <a:pt x="3062" y="297"/>
                  </a:lnTo>
                  <a:lnTo>
                    <a:pt x="3062" y="278"/>
                  </a:lnTo>
                  <a:lnTo>
                    <a:pt x="3065" y="269"/>
                  </a:lnTo>
                  <a:lnTo>
                    <a:pt x="3067" y="256"/>
                  </a:lnTo>
                  <a:lnTo>
                    <a:pt x="3070" y="253"/>
                  </a:lnTo>
                  <a:lnTo>
                    <a:pt x="3076" y="247"/>
                  </a:lnTo>
                  <a:lnTo>
                    <a:pt x="3081" y="245"/>
                  </a:lnTo>
                  <a:lnTo>
                    <a:pt x="3092" y="242"/>
                  </a:lnTo>
                  <a:lnTo>
                    <a:pt x="3100" y="231"/>
                  </a:lnTo>
                  <a:lnTo>
                    <a:pt x="3108" y="225"/>
                  </a:lnTo>
                  <a:lnTo>
                    <a:pt x="3114" y="223"/>
                  </a:lnTo>
                  <a:lnTo>
                    <a:pt x="3125" y="220"/>
                  </a:lnTo>
                  <a:lnTo>
                    <a:pt x="3150" y="217"/>
                  </a:lnTo>
                  <a:lnTo>
                    <a:pt x="3172" y="217"/>
                  </a:lnTo>
                  <a:lnTo>
                    <a:pt x="3188" y="217"/>
                  </a:lnTo>
                  <a:lnTo>
                    <a:pt x="3204" y="217"/>
                  </a:lnTo>
                  <a:lnTo>
                    <a:pt x="3251" y="206"/>
                  </a:lnTo>
                  <a:lnTo>
                    <a:pt x="3265" y="203"/>
                  </a:lnTo>
                  <a:lnTo>
                    <a:pt x="3268" y="201"/>
                  </a:lnTo>
                  <a:lnTo>
                    <a:pt x="3279" y="201"/>
                  </a:lnTo>
                  <a:lnTo>
                    <a:pt x="3287" y="201"/>
                  </a:lnTo>
                  <a:lnTo>
                    <a:pt x="3290" y="198"/>
                  </a:lnTo>
                  <a:lnTo>
                    <a:pt x="3295" y="195"/>
                  </a:lnTo>
                  <a:lnTo>
                    <a:pt x="3300" y="195"/>
                  </a:lnTo>
                  <a:lnTo>
                    <a:pt x="3300" y="192"/>
                  </a:lnTo>
                  <a:lnTo>
                    <a:pt x="3303" y="192"/>
                  </a:lnTo>
                  <a:lnTo>
                    <a:pt x="3311" y="168"/>
                  </a:lnTo>
                  <a:lnTo>
                    <a:pt x="3314" y="151"/>
                  </a:lnTo>
                  <a:lnTo>
                    <a:pt x="3320" y="151"/>
                  </a:lnTo>
                  <a:lnTo>
                    <a:pt x="3328" y="151"/>
                  </a:lnTo>
                  <a:lnTo>
                    <a:pt x="3331" y="146"/>
                  </a:lnTo>
                  <a:lnTo>
                    <a:pt x="3339" y="140"/>
                  </a:lnTo>
                  <a:lnTo>
                    <a:pt x="3342" y="135"/>
                  </a:lnTo>
                  <a:lnTo>
                    <a:pt x="3344" y="132"/>
                  </a:lnTo>
                  <a:lnTo>
                    <a:pt x="3347" y="118"/>
                  </a:lnTo>
                  <a:lnTo>
                    <a:pt x="3350" y="105"/>
                  </a:lnTo>
                  <a:lnTo>
                    <a:pt x="3364" y="96"/>
                  </a:lnTo>
                  <a:lnTo>
                    <a:pt x="3383" y="83"/>
                  </a:lnTo>
                  <a:lnTo>
                    <a:pt x="3386" y="85"/>
                  </a:lnTo>
                  <a:lnTo>
                    <a:pt x="3391" y="88"/>
                  </a:lnTo>
                  <a:lnTo>
                    <a:pt x="3394" y="85"/>
                  </a:lnTo>
                  <a:lnTo>
                    <a:pt x="3396" y="85"/>
                  </a:lnTo>
                  <a:lnTo>
                    <a:pt x="3396" y="83"/>
                  </a:lnTo>
                  <a:lnTo>
                    <a:pt x="3396" y="77"/>
                  </a:lnTo>
                  <a:lnTo>
                    <a:pt x="3396" y="80"/>
                  </a:lnTo>
                  <a:lnTo>
                    <a:pt x="3399" y="80"/>
                  </a:lnTo>
                  <a:lnTo>
                    <a:pt x="3399" y="77"/>
                  </a:lnTo>
                  <a:lnTo>
                    <a:pt x="3405" y="74"/>
                  </a:lnTo>
                  <a:lnTo>
                    <a:pt x="3407" y="69"/>
                  </a:lnTo>
                  <a:lnTo>
                    <a:pt x="3410" y="69"/>
                  </a:lnTo>
                  <a:lnTo>
                    <a:pt x="3410" y="66"/>
                  </a:lnTo>
                  <a:lnTo>
                    <a:pt x="3413" y="66"/>
                  </a:lnTo>
                  <a:lnTo>
                    <a:pt x="3418" y="63"/>
                  </a:lnTo>
                  <a:lnTo>
                    <a:pt x="3427" y="58"/>
                  </a:lnTo>
                  <a:lnTo>
                    <a:pt x="3440" y="47"/>
                  </a:lnTo>
                  <a:lnTo>
                    <a:pt x="3449" y="47"/>
                  </a:lnTo>
                  <a:lnTo>
                    <a:pt x="3460" y="47"/>
                  </a:lnTo>
                  <a:lnTo>
                    <a:pt x="3465" y="44"/>
                  </a:lnTo>
                  <a:lnTo>
                    <a:pt x="3476" y="39"/>
                  </a:lnTo>
                  <a:lnTo>
                    <a:pt x="3490" y="33"/>
                  </a:lnTo>
                  <a:lnTo>
                    <a:pt x="3501" y="25"/>
                  </a:lnTo>
                  <a:lnTo>
                    <a:pt x="3506" y="22"/>
                  </a:lnTo>
                  <a:lnTo>
                    <a:pt x="3509" y="19"/>
                  </a:lnTo>
                  <a:lnTo>
                    <a:pt x="3509" y="14"/>
                  </a:lnTo>
                  <a:lnTo>
                    <a:pt x="3512" y="14"/>
                  </a:lnTo>
                  <a:lnTo>
                    <a:pt x="3525" y="6"/>
                  </a:lnTo>
                  <a:lnTo>
                    <a:pt x="3545" y="0"/>
                  </a:lnTo>
                  <a:lnTo>
                    <a:pt x="3553" y="0"/>
                  </a:lnTo>
                  <a:lnTo>
                    <a:pt x="3556" y="0"/>
                  </a:lnTo>
                  <a:lnTo>
                    <a:pt x="3556" y="3"/>
                  </a:lnTo>
                  <a:lnTo>
                    <a:pt x="3556" y="9"/>
                  </a:lnTo>
                  <a:lnTo>
                    <a:pt x="3553" y="14"/>
                  </a:lnTo>
                  <a:lnTo>
                    <a:pt x="3550" y="22"/>
                  </a:lnTo>
                  <a:lnTo>
                    <a:pt x="3545" y="28"/>
                  </a:lnTo>
                  <a:lnTo>
                    <a:pt x="3531" y="36"/>
                  </a:lnTo>
                  <a:lnTo>
                    <a:pt x="3523" y="39"/>
                  </a:lnTo>
                  <a:lnTo>
                    <a:pt x="3512" y="44"/>
                  </a:lnTo>
                  <a:lnTo>
                    <a:pt x="3501" y="55"/>
                  </a:lnTo>
                  <a:lnTo>
                    <a:pt x="3495" y="58"/>
                  </a:lnTo>
                  <a:lnTo>
                    <a:pt x="3490" y="61"/>
                  </a:lnTo>
                  <a:lnTo>
                    <a:pt x="3484" y="63"/>
                  </a:lnTo>
                  <a:lnTo>
                    <a:pt x="3482" y="66"/>
                  </a:lnTo>
                  <a:lnTo>
                    <a:pt x="3476" y="66"/>
                  </a:lnTo>
                  <a:lnTo>
                    <a:pt x="3471" y="66"/>
                  </a:lnTo>
                  <a:lnTo>
                    <a:pt x="3465" y="74"/>
                  </a:lnTo>
                  <a:lnTo>
                    <a:pt x="3454" y="83"/>
                  </a:lnTo>
                  <a:lnTo>
                    <a:pt x="3449" y="85"/>
                  </a:lnTo>
                  <a:lnTo>
                    <a:pt x="3443" y="85"/>
                  </a:lnTo>
                  <a:lnTo>
                    <a:pt x="3440" y="88"/>
                  </a:lnTo>
                  <a:lnTo>
                    <a:pt x="3435" y="94"/>
                  </a:lnTo>
                  <a:lnTo>
                    <a:pt x="3435" y="107"/>
                  </a:lnTo>
                  <a:lnTo>
                    <a:pt x="3429" y="118"/>
                  </a:lnTo>
                  <a:lnTo>
                    <a:pt x="3438" y="118"/>
                  </a:lnTo>
                  <a:lnTo>
                    <a:pt x="3440" y="118"/>
                  </a:lnTo>
                  <a:lnTo>
                    <a:pt x="3451" y="127"/>
                  </a:lnTo>
                  <a:lnTo>
                    <a:pt x="3465" y="127"/>
                  </a:lnTo>
                  <a:lnTo>
                    <a:pt x="3473" y="135"/>
                  </a:lnTo>
                  <a:lnTo>
                    <a:pt x="3479" y="140"/>
                  </a:lnTo>
                  <a:lnTo>
                    <a:pt x="3484" y="140"/>
                  </a:lnTo>
                  <a:lnTo>
                    <a:pt x="3493" y="146"/>
                  </a:lnTo>
                  <a:lnTo>
                    <a:pt x="3509" y="146"/>
                  </a:lnTo>
                  <a:lnTo>
                    <a:pt x="3531" y="146"/>
                  </a:lnTo>
                  <a:lnTo>
                    <a:pt x="3550" y="146"/>
                  </a:lnTo>
                  <a:lnTo>
                    <a:pt x="3575" y="146"/>
                  </a:lnTo>
                  <a:lnTo>
                    <a:pt x="3575" y="151"/>
                  </a:lnTo>
                  <a:lnTo>
                    <a:pt x="3578" y="151"/>
                  </a:lnTo>
                  <a:lnTo>
                    <a:pt x="3578" y="162"/>
                  </a:lnTo>
                  <a:lnTo>
                    <a:pt x="3580" y="168"/>
                  </a:lnTo>
                  <a:lnTo>
                    <a:pt x="3586" y="173"/>
                  </a:lnTo>
                  <a:lnTo>
                    <a:pt x="3594" y="173"/>
                  </a:lnTo>
                  <a:lnTo>
                    <a:pt x="3597" y="176"/>
                  </a:lnTo>
                  <a:lnTo>
                    <a:pt x="3602" y="179"/>
                  </a:lnTo>
                  <a:lnTo>
                    <a:pt x="3605" y="179"/>
                  </a:lnTo>
                  <a:lnTo>
                    <a:pt x="3610" y="184"/>
                  </a:lnTo>
                  <a:lnTo>
                    <a:pt x="3613" y="187"/>
                  </a:lnTo>
                  <a:lnTo>
                    <a:pt x="3632" y="192"/>
                  </a:lnTo>
                  <a:lnTo>
                    <a:pt x="3649" y="195"/>
                  </a:lnTo>
                  <a:lnTo>
                    <a:pt x="3657" y="201"/>
                  </a:lnTo>
                  <a:lnTo>
                    <a:pt x="3660" y="201"/>
                  </a:lnTo>
                  <a:lnTo>
                    <a:pt x="3674" y="212"/>
                  </a:lnTo>
                  <a:lnTo>
                    <a:pt x="3685" y="217"/>
                  </a:lnTo>
                  <a:lnTo>
                    <a:pt x="3687" y="220"/>
                  </a:lnTo>
                  <a:lnTo>
                    <a:pt x="3690" y="223"/>
                  </a:lnTo>
                  <a:lnTo>
                    <a:pt x="3704" y="225"/>
                  </a:lnTo>
                  <a:lnTo>
                    <a:pt x="3715" y="228"/>
                  </a:lnTo>
                  <a:lnTo>
                    <a:pt x="3720" y="228"/>
                  </a:lnTo>
                  <a:lnTo>
                    <a:pt x="3720" y="231"/>
                  </a:lnTo>
                  <a:lnTo>
                    <a:pt x="3734" y="234"/>
                  </a:lnTo>
                  <a:lnTo>
                    <a:pt x="3750" y="234"/>
                  </a:lnTo>
                  <a:lnTo>
                    <a:pt x="3759" y="236"/>
                  </a:lnTo>
                  <a:lnTo>
                    <a:pt x="3764" y="239"/>
                  </a:lnTo>
                  <a:lnTo>
                    <a:pt x="3775" y="239"/>
                  </a:lnTo>
                  <a:lnTo>
                    <a:pt x="3786" y="236"/>
                  </a:lnTo>
                  <a:lnTo>
                    <a:pt x="3789" y="236"/>
                  </a:lnTo>
                  <a:lnTo>
                    <a:pt x="3789" y="234"/>
                  </a:lnTo>
                  <a:lnTo>
                    <a:pt x="3797" y="231"/>
                  </a:lnTo>
                  <a:lnTo>
                    <a:pt x="3802" y="231"/>
                  </a:lnTo>
                  <a:lnTo>
                    <a:pt x="3808" y="228"/>
                  </a:lnTo>
                  <a:lnTo>
                    <a:pt x="3811" y="225"/>
                  </a:lnTo>
                  <a:lnTo>
                    <a:pt x="3833" y="220"/>
                  </a:lnTo>
                  <a:lnTo>
                    <a:pt x="3855" y="217"/>
                  </a:lnTo>
                  <a:lnTo>
                    <a:pt x="3863" y="214"/>
                  </a:lnTo>
                  <a:lnTo>
                    <a:pt x="3877" y="214"/>
                  </a:lnTo>
                  <a:lnTo>
                    <a:pt x="3885" y="212"/>
                  </a:lnTo>
                  <a:lnTo>
                    <a:pt x="3893" y="206"/>
                  </a:lnTo>
                  <a:lnTo>
                    <a:pt x="3904" y="206"/>
                  </a:lnTo>
                  <a:lnTo>
                    <a:pt x="3912" y="203"/>
                  </a:lnTo>
                  <a:lnTo>
                    <a:pt x="3918" y="201"/>
                  </a:lnTo>
                  <a:lnTo>
                    <a:pt x="3931" y="198"/>
                  </a:lnTo>
                  <a:lnTo>
                    <a:pt x="3937" y="195"/>
                  </a:lnTo>
                  <a:lnTo>
                    <a:pt x="3942" y="195"/>
                  </a:lnTo>
                  <a:lnTo>
                    <a:pt x="3942" y="192"/>
                  </a:lnTo>
                  <a:lnTo>
                    <a:pt x="3970" y="181"/>
                  </a:lnTo>
                  <a:lnTo>
                    <a:pt x="3992" y="173"/>
                  </a:lnTo>
                  <a:lnTo>
                    <a:pt x="4011" y="165"/>
                  </a:lnTo>
                  <a:lnTo>
                    <a:pt x="4027" y="162"/>
                  </a:lnTo>
                  <a:lnTo>
                    <a:pt x="4033" y="159"/>
                  </a:lnTo>
                  <a:lnTo>
                    <a:pt x="4036" y="157"/>
                  </a:lnTo>
                  <a:lnTo>
                    <a:pt x="4052" y="157"/>
                  </a:lnTo>
                  <a:lnTo>
                    <a:pt x="4071" y="154"/>
                  </a:lnTo>
                  <a:lnTo>
                    <a:pt x="4080" y="154"/>
                  </a:lnTo>
                  <a:lnTo>
                    <a:pt x="4093" y="154"/>
                  </a:lnTo>
                  <a:lnTo>
                    <a:pt x="4115" y="162"/>
                  </a:lnTo>
                  <a:lnTo>
                    <a:pt x="4123" y="165"/>
                  </a:lnTo>
                  <a:lnTo>
                    <a:pt x="4126" y="168"/>
                  </a:lnTo>
                  <a:lnTo>
                    <a:pt x="4132" y="176"/>
                  </a:lnTo>
                  <a:lnTo>
                    <a:pt x="4140" y="179"/>
                  </a:lnTo>
                  <a:lnTo>
                    <a:pt x="4145" y="184"/>
                  </a:lnTo>
                  <a:lnTo>
                    <a:pt x="4173" y="206"/>
                  </a:lnTo>
                  <a:lnTo>
                    <a:pt x="4184" y="223"/>
                  </a:lnTo>
                  <a:lnTo>
                    <a:pt x="4187" y="223"/>
                  </a:lnTo>
                  <a:lnTo>
                    <a:pt x="4189" y="223"/>
                  </a:lnTo>
                  <a:lnTo>
                    <a:pt x="4192" y="217"/>
                  </a:lnTo>
                  <a:lnTo>
                    <a:pt x="4197" y="212"/>
                  </a:lnTo>
                  <a:lnTo>
                    <a:pt x="4197" y="206"/>
                  </a:lnTo>
                  <a:lnTo>
                    <a:pt x="4200" y="203"/>
                  </a:lnTo>
                  <a:lnTo>
                    <a:pt x="4200" y="201"/>
                  </a:lnTo>
                  <a:lnTo>
                    <a:pt x="4200" y="195"/>
                  </a:lnTo>
                  <a:lnTo>
                    <a:pt x="4206" y="192"/>
                  </a:lnTo>
                  <a:lnTo>
                    <a:pt x="4214" y="187"/>
                  </a:lnTo>
                  <a:lnTo>
                    <a:pt x="4219" y="187"/>
                  </a:lnTo>
                  <a:lnTo>
                    <a:pt x="4225" y="187"/>
                  </a:lnTo>
                  <a:lnTo>
                    <a:pt x="4230" y="192"/>
                  </a:lnTo>
                  <a:lnTo>
                    <a:pt x="4236" y="192"/>
                  </a:lnTo>
                  <a:lnTo>
                    <a:pt x="4239" y="198"/>
                  </a:lnTo>
                  <a:lnTo>
                    <a:pt x="4241" y="201"/>
                  </a:lnTo>
                  <a:lnTo>
                    <a:pt x="4241" y="203"/>
                  </a:lnTo>
                  <a:lnTo>
                    <a:pt x="4247" y="212"/>
                  </a:lnTo>
                  <a:lnTo>
                    <a:pt x="4255" y="212"/>
                  </a:lnTo>
                  <a:lnTo>
                    <a:pt x="4263" y="212"/>
                  </a:lnTo>
                  <a:lnTo>
                    <a:pt x="4266" y="212"/>
                  </a:lnTo>
                  <a:lnTo>
                    <a:pt x="4266" y="214"/>
                  </a:lnTo>
                  <a:lnTo>
                    <a:pt x="4274" y="217"/>
                  </a:lnTo>
                  <a:lnTo>
                    <a:pt x="4285" y="217"/>
                  </a:lnTo>
                  <a:lnTo>
                    <a:pt x="4307" y="228"/>
                  </a:lnTo>
                  <a:lnTo>
                    <a:pt x="4310" y="234"/>
                  </a:lnTo>
                  <a:lnTo>
                    <a:pt x="4315" y="234"/>
                  </a:lnTo>
                  <a:lnTo>
                    <a:pt x="4324" y="236"/>
                  </a:lnTo>
                  <a:lnTo>
                    <a:pt x="4321" y="247"/>
                  </a:lnTo>
                  <a:lnTo>
                    <a:pt x="4321" y="250"/>
                  </a:lnTo>
                  <a:lnTo>
                    <a:pt x="4321" y="256"/>
                  </a:lnTo>
                  <a:lnTo>
                    <a:pt x="4321" y="267"/>
                  </a:lnTo>
                  <a:lnTo>
                    <a:pt x="4324" y="278"/>
                  </a:lnTo>
                  <a:lnTo>
                    <a:pt x="4324" y="288"/>
                  </a:lnTo>
                  <a:lnTo>
                    <a:pt x="4318" y="291"/>
                  </a:lnTo>
                  <a:lnTo>
                    <a:pt x="4310" y="297"/>
                  </a:lnTo>
                  <a:lnTo>
                    <a:pt x="4302" y="297"/>
                  </a:lnTo>
                  <a:lnTo>
                    <a:pt x="4302" y="291"/>
                  </a:lnTo>
                  <a:lnTo>
                    <a:pt x="4299" y="291"/>
                  </a:lnTo>
                  <a:lnTo>
                    <a:pt x="4285" y="291"/>
                  </a:lnTo>
                  <a:lnTo>
                    <a:pt x="4255" y="297"/>
                  </a:lnTo>
                  <a:lnTo>
                    <a:pt x="4233" y="288"/>
                  </a:lnTo>
                  <a:lnTo>
                    <a:pt x="4225" y="286"/>
                  </a:lnTo>
                  <a:lnTo>
                    <a:pt x="4225" y="283"/>
                  </a:lnTo>
                  <a:lnTo>
                    <a:pt x="4222" y="278"/>
                  </a:lnTo>
                  <a:lnTo>
                    <a:pt x="4217" y="283"/>
                  </a:lnTo>
                  <a:lnTo>
                    <a:pt x="4214" y="288"/>
                  </a:lnTo>
                  <a:lnTo>
                    <a:pt x="4192" y="288"/>
                  </a:lnTo>
                  <a:lnTo>
                    <a:pt x="4181" y="286"/>
                  </a:lnTo>
                  <a:lnTo>
                    <a:pt x="4173" y="280"/>
                  </a:lnTo>
                  <a:lnTo>
                    <a:pt x="4159" y="272"/>
                  </a:lnTo>
                  <a:lnTo>
                    <a:pt x="4156" y="267"/>
                  </a:lnTo>
                  <a:lnTo>
                    <a:pt x="4154" y="258"/>
                  </a:lnTo>
                  <a:lnTo>
                    <a:pt x="4151" y="256"/>
                  </a:lnTo>
                  <a:lnTo>
                    <a:pt x="4143" y="253"/>
                  </a:lnTo>
                  <a:lnTo>
                    <a:pt x="4137" y="250"/>
                  </a:lnTo>
                  <a:lnTo>
                    <a:pt x="4126" y="250"/>
                  </a:lnTo>
                  <a:lnTo>
                    <a:pt x="4115" y="250"/>
                  </a:lnTo>
                  <a:lnTo>
                    <a:pt x="4107" y="250"/>
                  </a:lnTo>
                  <a:lnTo>
                    <a:pt x="4096" y="247"/>
                  </a:lnTo>
                  <a:lnTo>
                    <a:pt x="4088" y="247"/>
                  </a:lnTo>
                  <a:lnTo>
                    <a:pt x="4080" y="242"/>
                  </a:lnTo>
                  <a:lnTo>
                    <a:pt x="4077" y="236"/>
                  </a:lnTo>
                  <a:lnTo>
                    <a:pt x="4074" y="225"/>
                  </a:lnTo>
                  <a:lnTo>
                    <a:pt x="4066" y="217"/>
                  </a:lnTo>
                  <a:lnTo>
                    <a:pt x="4063" y="217"/>
                  </a:lnTo>
                  <a:lnTo>
                    <a:pt x="4060" y="214"/>
                  </a:lnTo>
                  <a:lnTo>
                    <a:pt x="4058" y="217"/>
                  </a:lnTo>
                  <a:lnTo>
                    <a:pt x="4049" y="223"/>
                  </a:lnTo>
                  <a:lnTo>
                    <a:pt x="4049" y="225"/>
                  </a:lnTo>
                  <a:lnTo>
                    <a:pt x="4047" y="231"/>
                  </a:lnTo>
                  <a:lnTo>
                    <a:pt x="4041" y="236"/>
                  </a:lnTo>
                  <a:lnTo>
                    <a:pt x="4033" y="239"/>
                  </a:lnTo>
                  <a:lnTo>
                    <a:pt x="4019" y="239"/>
                  </a:lnTo>
                  <a:lnTo>
                    <a:pt x="4008" y="239"/>
                  </a:lnTo>
                  <a:lnTo>
                    <a:pt x="4005" y="239"/>
                  </a:lnTo>
                  <a:lnTo>
                    <a:pt x="4003" y="236"/>
                  </a:lnTo>
                  <a:lnTo>
                    <a:pt x="4000" y="234"/>
                  </a:lnTo>
                  <a:lnTo>
                    <a:pt x="3992" y="231"/>
                  </a:lnTo>
                  <a:lnTo>
                    <a:pt x="3989" y="231"/>
                  </a:lnTo>
                  <a:lnTo>
                    <a:pt x="3981" y="231"/>
                  </a:lnTo>
                  <a:lnTo>
                    <a:pt x="3964" y="245"/>
                  </a:lnTo>
                  <a:lnTo>
                    <a:pt x="3937" y="258"/>
                  </a:lnTo>
                  <a:lnTo>
                    <a:pt x="3923" y="264"/>
                  </a:lnTo>
                  <a:lnTo>
                    <a:pt x="3920" y="264"/>
                  </a:lnTo>
                  <a:lnTo>
                    <a:pt x="3904" y="264"/>
                  </a:lnTo>
                  <a:lnTo>
                    <a:pt x="3888" y="264"/>
                  </a:lnTo>
                  <a:lnTo>
                    <a:pt x="3888" y="267"/>
                  </a:lnTo>
                  <a:lnTo>
                    <a:pt x="3879" y="267"/>
                  </a:lnTo>
                  <a:lnTo>
                    <a:pt x="3871" y="269"/>
                  </a:lnTo>
                  <a:lnTo>
                    <a:pt x="3857" y="269"/>
                  </a:lnTo>
                  <a:lnTo>
                    <a:pt x="3844" y="269"/>
                  </a:lnTo>
                  <a:lnTo>
                    <a:pt x="3841" y="272"/>
                  </a:lnTo>
                  <a:lnTo>
                    <a:pt x="3835" y="278"/>
                  </a:lnTo>
                  <a:lnTo>
                    <a:pt x="3824" y="278"/>
                  </a:lnTo>
                  <a:lnTo>
                    <a:pt x="3775" y="272"/>
                  </a:lnTo>
                  <a:lnTo>
                    <a:pt x="3745" y="269"/>
                  </a:lnTo>
                  <a:lnTo>
                    <a:pt x="3728" y="267"/>
                  </a:lnTo>
                  <a:lnTo>
                    <a:pt x="3704" y="267"/>
                  </a:lnTo>
                  <a:lnTo>
                    <a:pt x="3701" y="267"/>
                  </a:lnTo>
                  <a:lnTo>
                    <a:pt x="3682" y="269"/>
                  </a:lnTo>
                  <a:lnTo>
                    <a:pt x="3671" y="278"/>
                  </a:lnTo>
                  <a:lnTo>
                    <a:pt x="3660" y="280"/>
                  </a:lnTo>
                  <a:lnTo>
                    <a:pt x="3652" y="286"/>
                  </a:lnTo>
                  <a:lnTo>
                    <a:pt x="3646" y="291"/>
                  </a:lnTo>
                  <a:lnTo>
                    <a:pt x="3646" y="297"/>
                  </a:lnTo>
                  <a:lnTo>
                    <a:pt x="3649" y="297"/>
                  </a:lnTo>
                  <a:lnTo>
                    <a:pt x="3652" y="297"/>
                  </a:lnTo>
                  <a:lnTo>
                    <a:pt x="3657" y="305"/>
                  </a:lnTo>
                  <a:lnTo>
                    <a:pt x="3660" y="310"/>
                  </a:lnTo>
                  <a:lnTo>
                    <a:pt x="3668" y="313"/>
                  </a:lnTo>
                  <a:lnTo>
                    <a:pt x="3679" y="313"/>
                  </a:lnTo>
                  <a:lnTo>
                    <a:pt x="3690" y="316"/>
                  </a:lnTo>
                  <a:lnTo>
                    <a:pt x="3701" y="321"/>
                  </a:lnTo>
                  <a:lnTo>
                    <a:pt x="3704" y="324"/>
                  </a:lnTo>
                  <a:lnTo>
                    <a:pt x="3704" y="327"/>
                  </a:lnTo>
                  <a:lnTo>
                    <a:pt x="3706" y="327"/>
                  </a:lnTo>
                  <a:lnTo>
                    <a:pt x="3715" y="327"/>
                  </a:lnTo>
                  <a:lnTo>
                    <a:pt x="3715" y="321"/>
                  </a:lnTo>
                  <a:lnTo>
                    <a:pt x="3720" y="319"/>
                  </a:lnTo>
                  <a:lnTo>
                    <a:pt x="3731" y="319"/>
                  </a:lnTo>
                  <a:lnTo>
                    <a:pt x="3742" y="319"/>
                  </a:lnTo>
                  <a:lnTo>
                    <a:pt x="3761" y="327"/>
                  </a:lnTo>
                  <a:lnTo>
                    <a:pt x="3783" y="332"/>
                  </a:lnTo>
                  <a:lnTo>
                    <a:pt x="3786" y="332"/>
                  </a:lnTo>
                  <a:lnTo>
                    <a:pt x="3789" y="332"/>
                  </a:lnTo>
                  <a:lnTo>
                    <a:pt x="3789" y="330"/>
                  </a:lnTo>
                  <a:lnTo>
                    <a:pt x="3786" y="327"/>
                  </a:lnTo>
                  <a:lnTo>
                    <a:pt x="3783" y="321"/>
                  </a:lnTo>
                  <a:lnTo>
                    <a:pt x="3781" y="319"/>
                  </a:lnTo>
                  <a:lnTo>
                    <a:pt x="3781" y="308"/>
                  </a:lnTo>
                  <a:lnTo>
                    <a:pt x="3781" y="297"/>
                  </a:lnTo>
                  <a:lnTo>
                    <a:pt x="3786" y="297"/>
                  </a:lnTo>
                  <a:lnTo>
                    <a:pt x="3792" y="297"/>
                  </a:lnTo>
                  <a:lnTo>
                    <a:pt x="3800" y="297"/>
                  </a:lnTo>
                  <a:lnTo>
                    <a:pt x="3811" y="297"/>
                  </a:lnTo>
                  <a:lnTo>
                    <a:pt x="3811" y="299"/>
                  </a:lnTo>
                  <a:lnTo>
                    <a:pt x="3830" y="305"/>
                  </a:lnTo>
                  <a:lnTo>
                    <a:pt x="3835" y="305"/>
                  </a:lnTo>
                  <a:lnTo>
                    <a:pt x="3841" y="305"/>
                  </a:lnTo>
                  <a:lnTo>
                    <a:pt x="3844" y="302"/>
                  </a:lnTo>
                  <a:lnTo>
                    <a:pt x="3846" y="299"/>
                  </a:lnTo>
                  <a:lnTo>
                    <a:pt x="3852" y="297"/>
                  </a:lnTo>
                  <a:lnTo>
                    <a:pt x="3855" y="297"/>
                  </a:lnTo>
                  <a:lnTo>
                    <a:pt x="3868" y="297"/>
                  </a:lnTo>
                  <a:lnTo>
                    <a:pt x="3874" y="297"/>
                  </a:lnTo>
                  <a:lnTo>
                    <a:pt x="3885" y="302"/>
                  </a:lnTo>
                  <a:lnTo>
                    <a:pt x="3888" y="310"/>
                  </a:lnTo>
                  <a:lnTo>
                    <a:pt x="3890" y="316"/>
                  </a:lnTo>
                  <a:lnTo>
                    <a:pt x="3890" y="338"/>
                  </a:lnTo>
                  <a:lnTo>
                    <a:pt x="3893" y="354"/>
                  </a:lnTo>
                  <a:lnTo>
                    <a:pt x="3890" y="357"/>
                  </a:lnTo>
                  <a:lnTo>
                    <a:pt x="3888" y="360"/>
                  </a:lnTo>
                  <a:lnTo>
                    <a:pt x="3885" y="363"/>
                  </a:lnTo>
                  <a:lnTo>
                    <a:pt x="3879" y="363"/>
                  </a:lnTo>
                  <a:lnTo>
                    <a:pt x="3882" y="368"/>
                  </a:lnTo>
                  <a:lnTo>
                    <a:pt x="3882" y="376"/>
                  </a:lnTo>
                  <a:lnTo>
                    <a:pt x="3890" y="382"/>
                  </a:lnTo>
                  <a:lnTo>
                    <a:pt x="3898" y="387"/>
                  </a:lnTo>
                  <a:lnTo>
                    <a:pt x="3901" y="387"/>
                  </a:lnTo>
                  <a:lnTo>
                    <a:pt x="3907" y="387"/>
                  </a:lnTo>
                  <a:lnTo>
                    <a:pt x="3909" y="387"/>
                  </a:lnTo>
                  <a:lnTo>
                    <a:pt x="3912" y="382"/>
                  </a:lnTo>
                  <a:lnTo>
                    <a:pt x="3912" y="374"/>
                  </a:lnTo>
                  <a:lnTo>
                    <a:pt x="3915" y="363"/>
                  </a:lnTo>
                  <a:lnTo>
                    <a:pt x="3918" y="363"/>
                  </a:lnTo>
                  <a:lnTo>
                    <a:pt x="3920" y="363"/>
                  </a:lnTo>
                  <a:lnTo>
                    <a:pt x="3920" y="357"/>
                  </a:lnTo>
                  <a:lnTo>
                    <a:pt x="3923" y="352"/>
                  </a:lnTo>
                  <a:lnTo>
                    <a:pt x="3942" y="352"/>
                  </a:lnTo>
                  <a:lnTo>
                    <a:pt x="3951" y="352"/>
                  </a:lnTo>
                  <a:lnTo>
                    <a:pt x="3951" y="354"/>
                  </a:lnTo>
                  <a:lnTo>
                    <a:pt x="3953" y="357"/>
                  </a:lnTo>
                  <a:lnTo>
                    <a:pt x="3962" y="357"/>
                  </a:lnTo>
                  <a:lnTo>
                    <a:pt x="3967" y="357"/>
                  </a:lnTo>
                  <a:lnTo>
                    <a:pt x="3973" y="363"/>
                  </a:lnTo>
                  <a:lnTo>
                    <a:pt x="3981" y="374"/>
                  </a:lnTo>
                  <a:lnTo>
                    <a:pt x="3981" y="379"/>
                  </a:lnTo>
                  <a:lnTo>
                    <a:pt x="3981" y="385"/>
                  </a:lnTo>
                  <a:lnTo>
                    <a:pt x="3973" y="396"/>
                  </a:lnTo>
                  <a:lnTo>
                    <a:pt x="3964" y="404"/>
                  </a:lnTo>
                  <a:lnTo>
                    <a:pt x="3973" y="404"/>
                  </a:lnTo>
                  <a:lnTo>
                    <a:pt x="3984" y="407"/>
                  </a:lnTo>
                  <a:lnTo>
                    <a:pt x="3986" y="407"/>
                  </a:lnTo>
                  <a:lnTo>
                    <a:pt x="3992" y="415"/>
                  </a:lnTo>
                  <a:lnTo>
                    <a:pt x="4000" y="426"/>
                  </a:lnTo>
                  <a:lnTo>
                    <a:pt x="4003" y="428"/>
                  </a:lnTo>
                  <a:lnTo>
                    <a:pt x="4008" y="437"/>
                  </a:lnTo>
                  <a:lnTo>
                    <a:pt x="4014" y="439"/>
                  </a:lnTo>
                  <a:lnTo>
                    <a:pt x="4016" y="442"/>
                  </a:lnTo>
                  <a:lnTo>
                    <a:pt x="4025" y="442"/>
                  </a:lnTo>
                  <a:lnTo>
                    <a:pt x="4030" y="445"/>
                  </a:lnTo>
                  <a:lnTo>
                    <a:pt x="4033" y="461"/>
                  </a:lnTo>
                  <a:lnTo>
                    <a:pt x="4036" y="461"/>
                  </a:lnTo>
                  <a:lnTo>
                    <a:pt x="4041" y="461"/>
                  </a:lnTo>
                  <a:lnTo>
                    <a:pt x="4041" y="481"/>
                  </a:lnTo>
                  <a:lnTo>
                    <a:pt x="4041" y="500"/>
                  </a:lnTo>
                  <a:lnTo>
                    <a:pt x="4033" y="505"/>
                  </a:lnTo>
                  <a:lnTo>
                    <a:pt x="4030" y="511"/>
                  </a:lnTo>
                  <a:lnTo>
                    <a:pt x="4025" y="511"/>
                  </a:lnTo>
                  <a:lnTo>
                    <a:pt x="4016" y="511"/>
                  </a:lnTo>
                  <a:lnTo>
                    <a:pt x="4016" y="508"/>
                  </a:lnTo>
                  <a:lnTo>
                    <a:pt x="4008" y="500"/>
                  </a:lnTo>
                  <a:lnTo>
                    <a:pt x="4000" y="500"/>
                  </a:lnTo>
                  <a:lnTo>
                    <a:pt x="3989" y="500"/>
                  </a:lnTo>
                  <a:lnTo>
                    <a:pt x="3986" y="497"/>
                  </a:lnTo>
                  <a:lnTo>
                    <a:pt x="3984" y="497"/>
                  </a:lnTo>
                  <a:lnTo>
                    <a:pt x="3981" y="494"/>
                  </a:lnTo>
                  <a:lnTo>
                    <a:pt x="3981" y="475"/>
                  </a:lnTo>
                  <a:lnTo>
                    <a:pt x="3978" y="470"/>
                  </a:lnTo>
                  <a:lnTo>
                    <a:pt x="3967" y="467"/>
                  </a:lnTo>
                  <a:lnTo>
                    <a:pt x="3953" y="464"/>
                  </a:lnTo>
                  <a:lnTo>
                    <a:pt x="3953" y="467"/>
                  </a:lnTo>
                  <a:lnTo>
                    <a:pt x="3948" y="467"/>
                  </a:lnTo>
                  <a:lnTo>
                    <a:pt x="3942" y="467"/>
                  </a:lnTo>
                  <a:lnTo>
                    <a:pt x="3937" y="464"/>
                  </a:lnTo>
                  <a:lnTo>
                    <a:pt x="3931" y="464"/>
                  </a:lnTo>
                  <a:lnTo>
                    <a:pt x="3923" y="467"/>
                  </a:lnTo>
                  <a:lnTo>
                    <a:pt x="3920" y="470"/>
                  </a:lnTo>
                  <a:lnTo>
                    <a:pt x="3904" y="470"/>
                  </a:lnTo>
                  <a:lnTo>
                    <a:pt x="3888" y="470"/>
                  </a:lnTo>
                  <a:lnTo>
                    <a:pt x="3882" y="467"/>
                  </a:lnTo>
                  <a:lnTo>
                    <a:pt x="3879" y="467"/>
                  </a:lnTo>
                  <a:lnTo>
                    <a:pt x="3877" y="461"/>
                  </a:lnTo>
                  <a:lnTo>
                    <a:pt x="3874" y="456"/>
                  </a:lnTo>
                  <a:lnTo>
                    <a:pt x="3871" y="448"/>
                  </a:lnTo>
                  <a:lnTo>
                    <a:pt x="3868" y="442"/>
                  </a:lnTo>
                  <a:lnTo>
                    <a:pt x="3868" y="439"/>
                  </a:lnTo>
                  <a:lnTo>
                    <a:pt x="3866" y="437"/>
                  </a:lnTo>
                  <a:lnTo>
                    <a:pt x="3852" y="437"/>
                  </a:lnTo>
                  <a:lnTo>
                    <a:pt x="3835" y="437"/>
                  </a:lnTo>
                  <a:lnTo>
                    <a:pt x="3822" y="423"/>
                  </a:lnTo>
                  <a:lnTo>
                    <a:pt x="3808" y="415"/>
                  </a:lnTo>
                  <a:lnTo>
                    <a:pt x="3805" y="407"/>
                  </a:lnTo>
                  <a:lnTo>
                    <a:pt x="3800" y="404"/>
                  </a:lnTo>
                  <a:lnTo>
                    <a:pt x="3792" y="396"/>
                  </a:lnTo>
                  <a:lnTo>
                    <a:pt x="3789" y="396"/>
                  </a:lnTo>
                  <a:lnTo>
                    <a:pt x="3786" y="396"/>
                  </a:lnTo>
                  <a:lnTo>
                    <a:pt x="3783" y="396"/>
                  </a:lnTo>
                  <a:lnTo>
                    <a:pt x="3781" y="396"/>
                  </a:lnTo>
                  <a:lnTo>
                    <a:pt x="3778" y="401"/>
                  </a:lnTo>
                  <a:lnTo>
                    <a:pt x="3775" y="407"/>
                  </a:lnTo>
                  <a:lnTo>
                    <a:pt x="3772" y="407"/>
                  </a:lnTo>
                  <a:lnTo>
                    <a:pt x="3764" y="407"/>
                  </a:lnTo>
                  <a:lnTo>
                    <a:pt x="3764" y="415"/>
                  </a:lnTo>
                  <a:lnTo>
                    <a:pt x="3764" y="417"/>
                  </a:lnTo>
                  <a:lnTo>
                    <a:pt x="3759" y="423"/>
                  </a:lnTo>
                  <a:lnTo>
                    <a:pt x="3756" y="428"/>
                  </a:lnTo>
                  <a:lnTo>
                    <a:pt x="3748" y="431"/>
                  </a:lnTo>
                  <a:lnTo>
                    <a:pt x="3742" y="437"/>
                  </a:lnTo>
                  <a:lnTo>
                    <a:pt x="3742" y="445"/>
                  </a:lnTo>
                  <a:lnTo>
                    <a:pt x="3742" y="456"/>
                  </a:lnTo>
                  <a:lnTo>
                    <a:pt x="3734" y="459"/>
                  </a:lnTo>
                  <a:lnTo>
                    <a:pt x="3731" y="461"/>
                  </a:lnTo>
                  <a:lnTo>
                    <a:pt x="3701" y="470"/>
                  </a:lnTo>
                  <a:lnTo>
                    <a:pt x="3696" y="472"/>
                  </a:lnTo>
                  <a:lnTo>
                    <a:pt x="3690" y="472"/>
                  </a:lnTo>
                  <a:lnTo>
                    <a:pt x="3685" y="472"/>
                  </a:lnTo>
                  <a:lnTo>
                    <a:pt x="3685" y="467"/>
                  </a:lnTo>
                  <a:lnTo>
                    <a:pt x="3685" y="461"/>
                  </a:lnTo>
                  <a:lnTo>
                    <a:pt x="3685" y="450"/>
                  </a:lnTo>
                  <a:lnTo>
                    <a:pt x="3687" y="445"/>
                  </a:lnTo>
                  <a:lnTo>
                    <a:pt x="3696" y="439"/>
                  </a:lnTo>
                  <a:lnTo>
                    <a:pt x="3701" y="437"/>
                  </a:lnTo>
                  <a:lnTo>
                    <a:pt x="3704" y="426"/>
                  </a:lnTo>
                  <a:lnTo>
                    <a:pt x="3706" y="415"/>
                  </a:lnTo>
                  <a:lnTo>
                    <a:pt x="3706" y="396"/>
                  </a:lnTo>
                  <a:lnTo>
                    <a:pt x="3704" y="390"/>
                  </a:lnTo>
                  <a:lnTo>
                    <a:pt x="3698" y="382"/>
                  </a:lnTo>
                  <a:lnTo>
                    <a:pt x="3690" y="374"/>
                  </a:lnTo>
                  <a:lnTo>
                    <a:pt x="3679" y="374"/>
                  </a:lnTo>
                  <a:lnTo>
                    <a:pt x="3665" y="368"/>
                  </a:lnTo>
                  <a:lnTo>
                    <a:pt x="3660" y="368"/>
                  </a:lnTo>
                  <a:lnTo>
                    <a:pt x="3649" y="368"/>
                  </a:lnTo>
                  <a:lnTo>
                    <a:pt x="3632" y="374"/>
                  </a:lnTo>
                  <a:lnTo>
                    <a:pt x="3630" y="374"/>
                  </a:lnTo>
                  <a:lnTo>
                    <a:pt x="3591" y="374"/>
                  </a:lnTo>
                  <a:lnTo>
                    <a:pt x="3550" y="374"/>
                  </a:lnTo>
                  <a:lnTo>
                    <a:pt x="3547" y="374"/>
                  </a:lnTo>
                  <a:lnTo>
                    <a:pt x="3536" y="368"/>
                  </a:lnTo>
                  <a:lnTo>
                    <a:pt x="3531" y="352"/>
                  </a:lnTo>
                  <a:lnTo>
                    <a:pt x="3523" y="343"/>
                  </a:lnTo>
                  <a:lnTo>
                    <a:pt x="3523" y="338"/>
                  </a:lnTo>
                  <a:lnTo>
                    <a:pt x="3520" y="332"/>
                  </a:lnTo>
                  <a:lnTo>
                    <a:pt x="3517" y="332"/>
                  </a:lnTo>
                  <a:lnTo>
                    <a:pt x="3512" y="330"/>
                  </a:lnTo>
                  <a:lnTo>
                    <a:pt x="3509" y="321"/>
                  </a:lnTo>
                  <a:lnTo>
                    <a:pt x="3509" y="316"/>
                  </a:lnTo>
                  <a:lnTo>
                    <a:pt x="3503" y="310"/>
                  </a:lnTo>
                  <a:lnTo>
                    <a:pt x="3495" y="302"/>
                  </a:lnTo>
                  <a:lnTo>
                    <a:pt x="3471" y="302"/>
                  </a:lnTo>
                  <a:lnTo>
                    <a:pt x="3443" y="302"/>
                  </a:lnTo>
                  <a:lnTo>
                    <a:pt x="3438" y="291"/>
                  </a:lnTo>
                  <a:lnTo>
                    <a:pt x="3427" y="288"/>
                  </a:lnTo>
                  <a:lnTo>
                    <a:pt x="3421" y="288"/>
                  </a:lnTo>
                  <a:lnTo>
                    <a:pt x="3413" y="288"/>
                  </a:lnTo>
                  <a:lnTo>
                    <a:pt x="3405" y="283"/>
                  </a:lnTo>
                  <a:lnTo>
                    <a:pt x="3399" y="283"/>
                  </a:lnTo>
                  <a:lnTo>
                    <a:pt x="3396" y="286"/>
                  </a:lnTo>
                  <a:lnTo>
                    <a:pt x="3391" y="286"/>
                  </a:lnTo>
                  <a:lnTo>
                    <a:pt x="3361" y="286"/>
                  </a:lnTo>
                  <a:lnTo>
                    <a:pt x="3328" y="286"/>
                  </a:lnTo>
                  <a:lnTo>
                    <a:pt x="3328" y="283"/>
                  </a:lnTo>
                  <a:lnTo>
                    <a:pt x="3320" y="283"/>
                  </a:lnTo>
                  <a:lnTo>
                    <a:pt x="3317" y="288"/>
                  </a:lnTo>
                  <a:lnTo>
                    <a:pt x="3309" y="297"/>
                  </a:lnTo>
                  <a:lnTo>
                    <a:pt x="3300" y="297"/>
                  </a:lnTo>
                  <a:lnTo>
                    <a:pt x="3284" y="297"/>
                  </a:lnTo>
                  <a:lnTo>
                    <a:pt x="3265" y="297"/>
                  </a:lnTo>
                  <a:lnTo>
                    <a:pt x="3254" y="288"/>
                  </a:lnTo>
                  <a:lnTo>
                    <a:pt x="3248" y="283"/>
                  </a:lnTo>
                  <a:lnTo>
                    <a:pt x="3226" y="280"/>
                  </a:lnTo>
                  <a:lnTo>
                    <a:pt x="3204" y="280"/>
                  </a:lnTo>
                  <a:lnTo>
                    <a:pt x="3204" y="278"/>
                  </a:lnTo>
                  <a:lnTo>
                    <a:pt x="3185" y="278"/>
                  </a:lnTo>
                  <a:lnTo>
                    <a:pt x="3172" y="278"/>
                  </a:lnTo>
                  <a:lnTo>
                    <a:pt x="3152" y="278"/>
                  </a:lnTo>
                  <a:lnTo>
                    <a:pt x="3122" y="272"/>
                  </a:lnTo>
                  <a:lnTo>
                    <a:pt x="3119" y="278"/>
                  </a:lnTo>
                  <a:lnTo>
                    <a:pt x="3114" y="278"/>
                  </a:lnTo>
                  <a:lnTo>
                    <a:pt x="3108" y="288"/>
                  </a:lnTo>
                  <a:lnTo>
                    <a:pt x="3108" y="297"/>
                  </a:lnTo>
                  <a:lnTo>
                    <a:pt x="3108" y="299"/>
                  </a:lnTo>
                  <a:lnTo>
                    <a:pt x="3108" y="308"/>
                  </a:lnTo>
                  <a:lnTo>
                    <a:pt x="3108" y="310"/>
                  </a:lnTo>
                  <a:lnTo>
                    <a:pt x="3114" y="313"/>
                  </a:lnTo>
                  <a:lnTo>
                    <a:pt x="3119" y="316"/>
                  </a:lnTo>
                  <a:lnTo>
                    <a:pt x="3136" y="319"/>
                  </a:lnTo>
                  <a:lnTo>
                    <a:pt x="3152" y="321"/>
                  </a:lnTo>
                  <a:lnTo>
                    <a:pt x="3155" y="321"/>
                  </a:lnTo>
                  <a:lnTo>
                    <a:pt x="3158" y="324"/>
                  </a:lnTo>
                  <a:lnTo>
                    <a:pt x="3158" y="330"/>
                  </a:lnTo>
                  <a:lnTo>
                    <a:pt x="3158" y="332"/>
                  </a:lnTo>
                  <a:lnTo>
                    <a:pt x="3150" y="343"/>
                  </a:lnTo>
                  <a:lnTo>
                    <a:pt x="3136" y="352"/>
                  </a:lnTo>
                  <a:lnTo>
                    <a:pt x="3133" y="352"/>
                  </a:lnTo>
                  <a:lnTo>
                    <a:pt x="3130" y="352"/>
                  </a:lnTo>
                  <a:lnTo>
                    <a:pt x="3133" y="354"/>
                  </a:lnTo>
                  <a:lnTo>
                    <a:pt x="3128" y="360"/>
                  </a:lnTo>
                  <a:lnTo>
                    <a:pt x="3122" y="363"/>
                  </a:lnTo>
                  <a:lnTo>
                    <a:pt x="3122" y="382"/>
                  </a:lnTo>
                  <a:lnTo>
                    <a:pt x="3122" y="401"/>
                  </a:lnTo>
                  <a:lnTo>
                    <a:pt x="3125" y="407"/>
                  </a:lnTo>
                  <a:lnTo>
                    <a:pt x="3128" y="415"/>
                  </a:lnTo>
                  <a:lnTo>
                    <a:pt x="3128" y="437"/>
                  </a:lnTo>
                  <a:lnTo>
                    <a:pt x="3128" y="464"/>
                  </a:lnTo>
                  <a:lnTo>
                    <a:pt x="3125" y="470"/>
                  </a:lnTo>
                  <a:lnTo>
                    <a:pt x="3122" y="478"/>
                  </a:lnTo>
                  <a:lnTo>
                    <a:pt x="3122" y="481"/>
                  </a:lnTo>
                  <a:lnTo>
                    <a:pt x="3111" y="483"/>
                  </a:lnTo>
                  <a:lnTo>
                    <a:pt x="3100" y="486"/>
                  </a:lnTo>
                  <a:lnTo>
                    <a:pt x="3092" y="492"/>
                  </a:lnTo>
                  <a:lnTo>
                    <a:pt x="3081" y="497"/>
                  </a:lnTo>
                  <a:lnTo>
                    <a:pt x="3073" y="497"/>
                  </a:lnTo>
                  <a:lnTo>
                    <a:pt x="3065" y="497"/>
                  </a:lnTo>
                  <a:lnTo>
                    <a:pt x="3059" y="500"/>
                  </a:lnTo>
                  <a:lnTo>
                    <a:pt x="3054" y="500"/>
                  </a:lnTo>
                  <a:lnTo>
                    <a:pt x="3015" y="511"/>
                  </a:lnTo>
                  <a:lnTo>
                    <a:pt x="2999" y="514"/>
                  </a:lnTo>
                  <a:lnTo>
                    <a:pt x="2996" y="519"/>
                  </a:lnTo>
                  <a:lnTo>
                    <a:pt x="2991" y="519"/>
                  </a:lnTo>
                  <a:lnTo>
                    <a:pt x="2980" y="519"/>
                  </a:lnTo>
                  <a:lnTo>
                    <a:pt x="2966" y="519"/>
                  </a:lnTo>
                  <a:lnTo>
                    <a:pt x="2958" y="519"/>
                  </a:lnTo>
                  <a:lnTo>
                    <a:pt x="2944" y="516"/>
                  </a:lnTo>
                  <a:lnTo>
                    <a:pt x="2941" y="514"/>
                  </a:lnTo>
                  <a:lnTo>
                    <a:pt x="2936" y="511"/>
                  </a:lnTo>
                  <a:lnTo>
                    <a:pt x="2919" y="508"/>
                  </a:lnTo>
                  <a:lnTo>
                    <a:pt x="2900" y="500"/>
                  </a:lnTo>
                  <a:lnTo>
                    <a:pt x="2897" y="497"/>
                  </a:lnTo>
                  <a:lnTo>
                    <a:pt x="2895" y="494"/>
                  </a:lnTo>
                  <a:lnTo>
                    <a:pt x="2886" y="492"/>
                  </a:lnTo>
                  <a:lnTo>
                    <a:pt x="2884" y="492"/>
                  </a:lnTo>
                  <a:lnTo>
                    <a:pt x="2878" y="486"/>
                  </a:lnTo>
                  <a:lnTo>
                    <a:pt x="2873" y="481"/>
                  </a:lnTo>
                  <a:lnTo>
                    <a:pt x="2862" y="478"/>
                  </a:lnTo>
                  <a:lnTo>
                    <a:pt x="2856" y="478"/>
                  </a:lnTo>
                  <a:lnTo>
                    <a:pt x="2848" y="481"/>
                  </a:lnTo>
                  <a:lnTo>
                    <a:pt x="2840" y="481"/>
                  </a:lnTo>
                  <a:lnTo>
                    <a:pt x="2826" y="489"/>
                  </a:lnTo>
                  <a:lnTo>
                    <a:pt x="2807" y="500"/>
                  </a:lnTo>
                  <a:lnTo>
                    <a:pt x="2804" y="508"/>
                  </a:lnTo>
                  <a:lnTo>
                    <a:pt x="2798" y="511"/>
                  </a:lnTo>
                  <a:lnTo>
                    <a:pt x="2790" y="514"/>
                  </a:lnTo>
                  <a:lnTo>
                    <a:pt x="2777" y="516"/>
                  </a:lnTo>
                  <a:lnTo>
                    <a:pt x="2766" y="516"/>
                  </a:lnTo>
                  <a:lnTo>
                    <a:pt x="2749" y="516"/>
                  </a:lnTo>
                  <a:lnTo>
                    <a:pt x="2749" y="514"/>
                  </a:lnTo>
                  <a:lnTo>
                    <a:pt x="2744" y="514"/>
                  </a:lnTo>
                  <a:lnTo>
                    <a:pt x="2738" y="514"/>
                  </a:lnTo>
                  <a:lnTo>
                    <a:pt x="2733" y="516"/>
                  </a:lnTo>
                  <a:lnTo>
                    <a:pt x="2705" y="516"/>
                  </a:lnTo>
                  <a:lnTo>
                    <a:pt x="2675" y="516"/>
                  </a:lnTo>
                  <a:lnTo>
                    <a:pt x="2667" y="519"/>
                  </a:lnTo>
                  <a:lnTo>
                    <a:pt x="2653" y="519"/>
                  </a:lnTo>
                  <a:lnTo>
                    <a:pt x="2648" y="527"/>
                  </a:lnTo>
                  <a:lnTo>
                    <a:pt x="2639" y="533"/>
                  </a:lnTo>
                  <a:lnTo>
                    <a:pt x="2639" y="536"/>
                  </a:lnTo>
                  <a:lnTo>
                    <a:pt x="2637" y="541"/>
                  </a:lnTo>
                  <a:lnTo>
                    <a:pt x="2637" y="555"/>
                  </a:lnTo>
                  <a:lnTo>
                    <a:pt x="2634" y="568"/>
                  </a:lnTo>
                  <a:lnTo>
                    <a:pt x="2620" y="574"/>
                  </a:lnTo>
                  <a:lnTo>
                    <a:pt x="2606" y="577"/>
                  </a:lnTo>
                  <a:lnTo>
                    <a:pt x="2601" y="582"/>
                  </a:lnTo>
                  <a:lnTo>
                    <a:pt x="2598" y="588"/>
                  </a:lnTo>
                  <a:lnTo>
                    <a:pt x="2593" y="593"/>
                  </a:lnTo>
                  <a:lnTo>
                    <a:pt x="2587" y="596"/>
                  </a:lnTo>
                  <a:lnTo>
                    <a:pt x="2587" y="607"/>
                  </a:lnTo>
                  <a:lnTo>
                    <a:pt x="2587" y="618"/>
                  </a:lnTo>
                  <a:lnTo>
                    <a:pt x="2571" y="621"/>
                  </a:lnTo>
                  <a:lnTo>
                    <a:pt x="2552" y="623"/>
                  </a:lnTo>
                  <a:lnTo>
                    <a:pt x="2549" y="626"/>
                  </a:lnTo>
                  <a:lnTo>
                    <a:pt x="2546" y="626"/>
                  </a:lnTo>
                  <a:lnTo>
                    <a:pt x="2541" y="629"/>
                  </a:lnTo>
                  <a:lnTo>
                    <a:pt x="2541" y="632"/>
                  </a:lnTo>
                  <a:lnTo>
                    <a:pt x="2530" y="634"/>
                  </a:lnTo>
                  <a:lnTo>
                    <a:pt x="2516" y="634"/>
                  </a:lnTo>
                  <a:lnTo>
                    <a:pt x="2510" y="640"/>
                  </a:lnTo>
                  <a:lnTo>
                    <a:pt x="2508" y="643"/>
                  </a:lnTo>
                  <a:lnTo>
                    <a:pt x="2510" y="659"/>
                  </a:lnTo>
                  <a:lnTo>
                    <a:pt x="2510" y="681"/>
                  </a:lnTo>
                  <a:lnTo>
                    <a:pt x="2510" y="686"/>
                  </a:lnTo>
                  <a:lnTo>
                    <a:pt x="2508" y="697"/>
                  </a:lnTo>
                  <a:lnTo>
                    <a:pt x="2497" y="700"/>
                  </a:lnTo>
                  <a:lnTo>
                    <a:pt x="2489" y="703"/>
                  </a:lnTo>
                  <a:lnTo>
                    <a:pt x="2483" y="708"/>
                  </a:lnTo>
                  <a:lnTo>
                    <a:pt x="2478" y="711"/>
                  </a:lnTo>
                  <a:lnTo>
                    <a:pt x="2478" y="717"/>
                  </a:lnTo>
                  <a:lnTo>
                    <a:pt x="2475" y="725"/>
                  </a:lnTo>
                  <a:lnTo>
                    <a:pt x="2472" y="725"/>
                  </a:lnTo>
                  <a:lnTo>
                    <a:pt x="2472" y="739"/>
                  </a:lnTo>
                  <a:lnTo>
                    <a:pt x="2472" y="752"/>
                  </a:lnTo>
                  <a:lnTo>
                    <a:pt x="2467" y="758"/>
                  </a:lnTo>
                  <a:lnTo>
                    <a:pt x="2458" y="769"/>
                  </a:lnTo>
                  <a:lnTo>
                    <a:pt x="2456" y="772"/>
                  </a:lnTo>
                  <a:lnTo>
                    <a:pt x="2447" y="777"/>
                  </a:lnTo>
                  <a:lnTo>
                    <a:pt x="2439" y="791"/>
                  </a:lnTo>
                  <a:lnTo>
                    <a:pt x="2431" y="799"/>
                  </a:lnTo>
                  <a:lnTo>
                    <a:pt x="2425" y="802"/>
                  </a:lnTo>
                  <a:lnTo>
                    <a:pt x="2420" y="805"/>
                  </a:lnTo>
                  <a:lnTo>
                    <a:pt x="2401" y="807"/>
                  </a:lnTo>
                  <a:lnTo>
                    <a:pt x="2393" y="810"/>
                  </a:lnTo>
                  <a:lnTo>
                    <a:pt x="2376" y="810"/>
                  </a:lnTo>
                  <a:lnTo>
                    <a:pt x="2335" y="805"/>
                  </a:lnTo>
                  <a:lnTo>
                    <a:pt x="2327" y="802"/>
                  </a:lnTo>
                  <a:lnTo>
                    <a:pt x="2316" y="799"/>
                  </a:lnTo>
                  <a:lnTo>
                    <a:pt x="2310" y="791"/>
                  </a:lnTo>
                  <a:lnTo>
                    <a:pt x="2307" y="783"/>
                  </a:lnTo>
                  <a:lnTo>
                    <a:pt x="2296" y="780"/>
                  </a:lnTo>
                  <a:lnTo>
                    <a:pt x="2280" y="777"/>
                  </a:lnTo>
                  <a:lnTo>
                    <a:pt x="2280" y="774"/>
                  </a:lnTo>
                  <a:lnTo>
                    <a:pt x="2277" y="769"/>
                  </a:lnTo>
                  <a:lnTo>
                    <a:pt x="2272" y="769"/>
                  </a:lnTo>
                  <a:lnTo>
                    <a:pt x="2266" y="763"/>
                  </a:lnTo>
                  <a:lnTo>
                    <a:pt x="2258" y="761"/>
                  </a:lnTo>
                  <a:lnTo>
                    <a:pt x="2255" y="758"/>
                  </a:lnTo>
                  <a:lnTo>
                    <a:pt x="2250" y="758"/>
                  </a:lnTo>
                  <a:lnTo>
                    <a:pt x="2239" y="755"/>
                  </a:lnTo>
                  <a:lnTo>
                    <a:pt x="2228" y="755"/>
                  </a:lnTo>
                  <a:lnTo>
                    <a:pt x="2222" y="755"/>
                  </a:lnTo>
                  <a:lnTo>
                    <a:pt x="2217" y="761"/>
                  </a:lnTo>
                  <a:lnTo>
                    <a:pt x="2209" y="769"/>
                  </a:lnTo>
                  <a:lnTo>
                    <a:pt x="2206" y="769"/>
                  </a:lnTo>
                  <a:lnTo>
                    <a:pt x="2200" y="769"/>
                  </a:lnTo>
                  <a:lnTo>
                    <a:pt x="2190" y="777"/>
                  </a:lnTo>
                  <a:lnTo>
                    <a:pt x="2176" y="788"/>
                  </a:lnTo>
                  <a:lnTo>
                    <a:pt x="2168" y="791"/>
                  </a:lnTo>
                  <a:lnTo>
                    <a:pt x="2162" y="791"/>
                  </a:lnTo>
                  <a:lnTo>
                    <a:pt x="2159" y="796"/>
                  </a:lnTo>
                  <a:lnTo>
                    <a:pt x="2157" y="799"/>
                  </a:lnTo>
                  <a:lnTo>
                    <a:pt x="2151" y="799"/>
                  </a:lnTo>
                  <a:lnTo>
                    <a:pt x="2143" y="802"/>
                  </a:lnTo>
                  <a:lnTo>
                    <a:pt x="2143" y="805"/>
                  </a:lnTo>
                  <a:lnTo>
                    <a:pt x="2143" y="807"/>
                  </a:lnTo>
                  <a:lnTo>
                    <a:pt x="2143" y="815"/>
                  </a:lnTo>
                  <a:lnTo>
                    <a:pt x="2143" y="821"/>
                  </a:lnTo>
                  <a:lnTo>
                    <a:pt x="2140" y="824"/>
                  </a:lnTo>
                  <a:lnTo>
                    <a:pt x="2140" y="837"/>
                  </a:lnTo>
                  <a:lnTo>
                    <a:pt x="2137" y="846"/>
                  </a:lnTo>
                  <a:lnTo>
                    <a:pt x="2135" y="848"/>
                  </a:lnTo>
                  <a:lnTo>
                    <a:pt x="2132" y="851"/>
                  </a:lnTo>
                  <a:lnTo>
                    <a:pt x="2124" y="851"/>
                  </a:lnTo>
                  <a:lnTo>
                    <a:pt x="2115" y="854"/>
                  </a:lnTo>
                  <a:lnTo>
                    <a:pt x="2110" y="862"/>
                  </a:lnTo>
                  <a:lnTo>
                    <a:pt x="2104" y="868"/>
                  </a:lnTo>
                  <a:lnTo>
                    <a:pt x="2083" y="868"/>
                  </a:lnTo>
                  <a:lnTo>
                    <a:pt x="2063" y="870"/>
                  </a:lnTo>
                  <a:lnTo>
                    <a:pt x="2063" y="862"/>
                  </a:lnTo>
                  <a:lnTo>
                    <a:pt x="2063" y="854"/>
                  </a:lnTo>
                  <a:lnTo>
                    <a:pt x="2055" y="854"/>
                  </a:lnTo>
                  <a:lnTo>
                    <a:pt x="2041" y="851"/>
                  </a:lnTo>
                  <a:lnTo>
                    <a:pt x="2036" y="851"/>
                  </a:lnTo>
                  <a:lnTo>
                    <a:pt x="2033" y="848"/>
                  </a:lnTo>
                  <a:lnTo>
                    <a:pt x="2025" y="848"/>
                  </a:lnTo>
                  <a:lnTo>
                    <a:pt x="2000" y="851"/>
                  </a:lnTo>
                  <a:lnTo>
                    <a:pt x="1984" y="846"/>
                  </a:lnTo>
                  <a:lnTo>
                    <a:pt x="1962" y="843"/>
                  </a:lnTo>
                  <a:lnTo>
                    <a:pt x="1954" y="846"/>
                  </a:lnTo>
                  <a:lnTo>
                    <a:pt x="1951" y="851"/>
                  </a:lnTo>
                  <a:lnTo>
                    <a:pt x="1934" y="862"/>
                  </a:lnTo>
                  <a:lnTo>
                    <a:pt x="1918" y="870"/>
                  </a:lnTo>
                  <a:lnTo>
                    <a:pt x="1882" y="879"/>
                  </a:lnTo>
                  <a:lnTo>
                    <a:pt x="1863" y="887"/>
                  </a:lnTo>
                  <a:lnTo>
                    <a:pt x="1852" y="890"/>
                  </a:lnTo>
                  <a:lnTo>
                    <a:pt x="1833" y="892"/>
                  </a:lnTo>
                  <a:lnTo>
                    <a:pt x="1830" y="895"/>
                  </a:lnTo>
                  <a:lnTo>
                    <a:pt x="1827" y="898"/>
                  </a:lnTo>
                  <a:lnTo>
                    <a:pt x="1814" y="903"/>
                  </a:lnTo>
                  <a:lnTo>
                    <a:pt x="1794" y="903"/>
                  </a:lnTo>
                  <a:lnTo>
                    <a:pt x="1794" y="909"/>
                  </a:lnTo>
                  <a:lnTo>
                    <a:pt x="1784" y="912"/>
                  </a:lnTo>
                  <a:lnTo>
                    <a:pt x="1770" y="914"/>
                  </a:lnTo>
                  <a:lnTo>
                    <a:pt x="1762" y="914"/>
                  </a:lnTo>
                  <a:lnTo>
                    <a:pt x="1756" y="917"/>
                  </a:lnTo>
                  <a:lnTo>
                    <a:pt x="1751" y="917"/>
                  </a:lnTo>
                  <a:lnTo>
                    <a:pt x="1740" y="917"/>
                  </a:lnTo>
                  <a:lnTo>
                    <a:pt x="1731" y="914"/>
                  </a:lnTo>
                  <a:lnTo>
                    <a:pt x="1712" y="914"/>
                  </a:lnTo>
                  <a:lnTo>
                    <a:pt x="1707" y="909"/>
                  </a:lnTo>
                  <a:lnTo>
                    <a:pt x="1698" y="903"/>
                  </a:lnTo>
                  <a:lnTo>
                    <a:pt x="1685" y="903"/>
                  </a:lnTo>
                  <a:lnTo>
                    <a:pt x="1674" y="903"/>
                  </a:lnTo>
                  <a:lnTo>
                    <a:pt x="1657" y="901"/>
                  </a:lnTo>
                  <a:lnTo>
                    <a:pt x="1635" y="898"/>
                  </a:lnTo>
                  <a:lnTo>
                    <a:pt x="1624" y="898"/>
                  </a:lnTo>
                  <a:lnTo>
                    <a:pt x="1611" y="898"/>
                  </a:lnTo>
                  <a:lnTo>
                    <a:pt x="1600" y="901"/>
                  </a:lnTo>
                  <a:lnTo>
                    <a:pt x="1589" y="903"/>
                  </a:lnTo>
                  <a:lnTo>
                    <a:pt x="1586" y="923"/>
                  </a:lnTo>
                  <a:lnTo>
                    <a:pt x="1583" y="928"/>
                  </a:lnTo>
                  <a:lnTo>
                    <a:pt x="1581" y="931"/>
                  </a:lnTo>
                  <a:lnTo>
                    <a:pt x="1578" y="934"/>
                  </a:lnTo>
                  <a:lnTo>
                    <a:pt x="1559" y="942"/>
                  </a:lnTo>
                  <a:lnTo>
                    <a:pt x="1553" y="942"/>
                  </a:lnTo>
                  <a:lnTo>
                    <a:pt x="1550" y="942"/>
                  </a:lnTo>
                  <a:lnTo>
                    <a:pt x="1539" y="942"/>
                  </a:lnTo>
                  <a:lnTo>
                    <a:pt x="1537" y="942"/>
                  </a:lnTo>
                  <a:lnTo>
                    <a:pt x="1534" y="944"/>
                  </a:lnTo>
                  <a:lnTo>
                    <a:pt x="1517" y="947"/>
                  </a:lnTo>
                  <a:lnTo>
                    <a:pt x="1504" y="947"/>
                  </a:lnTo>
                  <a:lnTo>
                    <a:pt x="1501" y="944"/>
                  </a:lnTo>
                  <a:lnTo>
                    <a:pt x="1495" y="942"/>
                  </a:lnTo>
                  <a:lnTo>
                    <a:pt x="1493" y="942"/>
                  </a:lnTo>
                  <a:lnTo>
                    <a:pt x="1487" y="942"/>
                  </a:lnTo>
                  <a:lnTo>
                    <a:pt x="1479" y="934"/>
                  </a:lnTo>
                  <a:lnTo>
                    <a:pt x="1474" y="931"/>
                  </a:lnTo>
                  <a:lnTo>
                    <a:pt x="1468" y="923"/>
                  </a:lnTo>
                  <a:lnTo>
                    <a:pt x="1465" y="914"/>
                  </a:lnTo>
                  <a:lnTo>
                    <a:pt x="1457" y="914"/>
                  </a:lnTo>
                  <a:lnTo>
                    <a:pt x="1452" y="914"/>
                  </a:lnTo>
                  <a:lnTo>
                    <a:pt x="1446" y="923"/>
                  </a:lnTo>
                  <a:lnTo>
                    <a:pt x="1438" y="928"/>
                  </a:lnTo>
                  <a:lnTo>
                    <a:pt x="1438" y="934"/>
                  </a:lnTo>
                  <a:lnTo>
                    <a:pt x="1435" y="936"/>
                  </a:lnTo>
                  <a:lnTo>
                    <a:pt x="1427" y="944"/>
                  </a:lnTo>
                  <a:lnTo>
                    <a:pt x="1427" y="953"/>
                  </a:lnTo>
                  <a:lnTo>
                    <a:pt x="1421" y="953"/>
                  </a:lnTo>
                  <a:lnTo>
                    <a:pt x="1419" y="955"/>
                  </a:lnTo>
                  <a:lnTo>
                    <a:pt x="1419" y="958"/>
                  </a:lnTo>
                  <a:lnTo>
                    <a:pt x="1413" y="964"/>
                  </a:lnTo>
                  <a:lnTo>
                    <a:pt x="1410" y="966"/>
                  </a:lnTo>
                  <a:lnTo>
                    <a:pt x="1408" y="969"/>
                  </a:lnTo>
                  <a:lnTo>
                    <a:pt x="1405" y="975"/>
                  </a:lnTo>
                  <a:lnTo>
                    <a:pt x="1402" y="977"/>
                  </a:lnTo>
                  <a:lnTo>
                    <a:pt x="1391" y="977"/>
                  </a:lnTo>
                  <a:lnTo>
                    <a:pt x="1380" y="980"/>
                  </a:lnTo>
                  <a:lnTo>
                    <a:pt x="1378" y="983"/>
                  </a:lnTo>
                  <a:lnTo>
                    <a:pt x="1367" y="988"/>
                  </a:lnTo>
                  <a:lnTo>
                    <a:pt x="1347" y="988"/>
                  </a:lnTo>
                  <a:lnTo>
                    <a:pt x="1325" y="997"/>
                  </a:lnTo>
                  <a:lnTo>
                    <a:pt x="1301" y="997"/>
                  </a:lnTo>
                  <a:lnTo>
                    <a:pt x="1282" y="997"/>
                  </a:lnTo>
                  <a:lnTo>
                    <a:pt x="1271" y="994"/>
                  </a:lnTo>
                  <a:lnTo>
                    <a:pt x="1257" y="988"/>
                  </a:lnTo>
                  <a:lnTo>
                    <a:pt x="1249" y="986"/>
                  </a:lnTo>
                  <a:lnTo>
                    <a:pt x="1240" y="980"/>
                  </a:lnTo>
                  <a:lnTo>
                    <a:pt x="1232" y="972"/>
                  </a:lnTo>
                  <a:lnTo>
                    <a:pt x="1224" y="969"/>
                  </a:lnTo>
                  <a:lnTo>
                    <a:pt x="1221" y="969"/>
                  </a:lnTo>
                  <a:lnTo>
                    <a:pt x="1218" y="969"/>
                  </a:lnTo>
                  <a:lnTo>
                    <a:pt x="1218" y="972"/>
                  </a:lnTo>
                  <a:lnTo>
                    <a:pt x="1216" y="972"/>
                  </a:lnTo>
                  <a:lnTo>
                    <a:pt x="1207" y="983"/>
                  </a:lnTo>
                  <a:lnTo>
                    <a:pt x="1202" y="994"/>
                  </a:lnTo>
                  <a:lnTo>
                    <a:pt x="1202" y="999"/>
                  </a:lnTo>
                  <a:lnTo>
                    <a:pt x="1194" y="1008"/>
                  </a:lnTo>
                  <a:lnTo>
                    <a:pt x="1194" y="1024"/>
                  </a:lnTo>
                  <a:lnTo>
                    <a:pt x="1191" y="1043"/>
                  </a:lnTo>
                  <a:lnTo>
                    <a:pt x="1188" y="1052"/>
                  </a:lnTo>
                  <a:lnTo>
                    <a:pt x="1180" y="1060"/>
                  </a:lnTo>
                  <a:lnTo>
                    <a:pt x="1172" y="1063"/>
                  </a:lnTo>
                  <a:lnTo>
                    <a:pt x="1164" y="1065"/>
                  </a:lnTo>
                  <a:lnTo>
                    <a:pt x="1150" y="1068"/>
                  </a:lnTo>
                  <a:lnTo>
                    <a:pt x="1139" y="1071"/>
                  </a:lnTo>
                  <a:lnTo>
                    <a:pt x="1133" y="1073"/>
                  </a:lnTo>
                  <a:lnTo>
                    <a:pt x="1128" y="1082"/>
                  </a:lnTo>
                  <a:lnTo>
                    <a:pt x="1120" y="1082"/>
                  </a:lnTo>
                  <a:lnTo>
                    <a:pt x="1109" y="1087"/>
                  </a:lnTo>
                  <a:lnTo>
                    <a:pt x="1106" y="1087"/>
                  </a:lnTo>
                  <a:lnTo>
                    <a:pt x="1098" y="1090"/>
                  </a:lnTo>
                  <a:lnTo>
                    <a:pt x="1098" y="1093"/>
                  </a:lnTo>
                  <a:lnTo>
                    <a:pt x="1081" y="1104"/>
                  </a:lnTo>
                  <a:lnTo>
                    <a:pt x="1076" y="1106"/>
                  </a:lnTo>
                  <a:lnTo>
                    <a:pt x="1059" y="1115"/>
                  </a:lnTo>
                  <a:lnTo>
                    <a:pt x="1043" y="1126"/>
                  </a:lnTo>
                  <a:lnTo>
                    <a:pt x="1043" y="1128"/>
                  </a:lnTo>
                  <a:lnTo>
                    <a:pt x="1040" y="1134"/>
                  </a:lnTo>
                  <a:lnTo>
                    <a:pt x="1037" y="1134"/>
                  </a:lnTo>
                  <a:lnTo>
                    <a:pt x="1037" y="1137"/>
                  </a:lnTo>
                  <a:lnTo>
                    <a:pt x="1035" y="1134"/>
                  </a:lnTo>
                  <a:lnTo>
                    <a:pt x="1032" y="1137"/>
                  </a:lnTo>
                  <a:lnTo>
                    <a:pt x="1024" y="1137"/>
                  </a:lnTo>
                  <a:lnTo>
                    <a:pt x="1021" y="1139"/>
                  </a:lnTo>
                  <a:lnTo>
                    <a:pt x="1018" y="1142"/>
                  </a:lnTo>
                  <a:lnTo>
                    <a:pt x="1013" y="1142"/>
                  </a:lnTo>
                  <a:lnTo>
                    <a:pt x="1010" y="1145"/>
                  </a:lnTo>
                  <a:lnTo>
                    <a:pt x="1010" y="1148"/>
                  </a:lnTo>
                  <a:lnTo>
                    <a:pt x="1010" y="1150"/>
                  </a:lnTo>
                  <a:lnTo>
                    <a:pt x="1010" y="1153"/>
                  </a:lnTo>
                  <a:lnTo>
                    <a:pt x="1010" y="1156"/>
                  </a:lnTo>
                  <a:lnTo>
                    <a:pt x="1007" y="1156"/>
                  </a:lnTo>
                  <a:lnTo>
                    <a:pt x="991" y="1164"/>
                  </a:lnTo>
                  <a:lnTo>
                    <a:pt x="972" y="1172"/>
                  </a:lnTo>
                  <a:lnTo>
                    <a:pt x="961" y="1186"/>
                  </a:lnTo>
                  <a:lnTo>
                    <a:pt x="950" y="1197"/>
                  </a:lnTo>
                  <a:lnTo>
                    <a:pt x="952" y="1200"/>
                  </a:lnTo>
                  <a:lnTo>
                    <a:pt x="958" y="1202"/>
                  </a:lnTo>
                  <a:lnTo>
                    <a:pt x="958" y="1205"/>
                  </a:lnTo>
                  <a:lnTo>
                    <a:pt x="961" y="1211"/>
                  </a:lnTo>
                  <a:lnTo>
                    <a:pt x="961" y="1219"/>
                  </a:lnTo>
                  <a:lnTo>
                    <a:pt x="958" y="1222"/>
                  </a:lnTo>
                  <a:lnTo>
                    <a:pt x="950" y="1222"/>
                  </a:lnTo>
                  <a:lnTo>
                    <a:pt x="939" y="1222"/>
                  </a:lnTo>
                  <a:lnTo>
                    <a:pt x="933" y="1222"/>
                  </a:lnTo>
                  <a:lnTo>
                    <a:pt x="930" y="1222"/>
                  </a:lnTo>
                  <a:lnTo>
                    <a:pt x="925" y="1213"/>
                  </a:lnTo>
                  <a:lnTo>
                    <a:pt x="911" y="1205"/>
                  </a:lnTo>
                  <a:lnTo>
                    <a:pt x="911" y="1192"/>
                  </a:lnTo>
                  <a:lnTo>
                    <a:pt x="914" y="1183"/>
                  </a:lnTo>
                  <a:lnTo>
                    <a:pt x="911" y="1183"/>
                  </a:lnTo>
                  <a:lnTo>
                    <a:pt x="906" y="1183"/>
                  </a:lnTo>
                  <a:lnTo>
                    <a:pt x="897" y="1189"/>
                  </a:lnTo>
                  <a:lnTo>
                    <a:pt x="862" y="1200"/>
                  </a:lnTo>
                  <a:lnTo>
                    <a:pt x="856" y="1202"/>
                  </a:lnTo>
                  <a:lnTo>
                    <a:pt x="856" y="1205"/>
                  </a:lnTo>
                  <a:lnTo>
                    <a:pt x="854" y="1211"/>
                  </a:lnTo>
                  <a:lnTo>
                    <a:pt x="851" y="1219"/>
                  </a:lnTo>
                  <a:lnTo>
                    <a:pt x="851" y="1241"/>
                  </a:lnTo>
                  <a:lnTo>
                    <a:pt x="848" y="1263"/>
                  </a:lnTo>
                  <a:lnTo>
                    <a:pt x="845" y="1271"/>
                  </a:lnTo>
                  <a:lnTo>
                    <a:pt x="840" y="1282"/>
                  </a:lnTo>
                  <a:lnTo>
                    <a:pt x="837" y="1293"/>
                  </a:lnTo>
                  <a:lnTo>
                    <a:pt x="837" y="1299"/>
                  </a:lnTo>
                  <a:lnTo>
                    <a:pt x="832" y="1307"/>
                  </a:lnTo>
                  <a:lnTo>
                    <a:pt x="826" y="1312"/>
                  </a:lnTo>
                  <a:lnTo>
                    <a:pt x="826" y="1326"/>
                  </a:lnTo>
                  <a:lnTo>
                    <a:pt x="826" y="1337"/>
                  </a:lnTo>
                  <a:lnTo>
                    <a:pt x="823" y="1337"/>
                  </a:lnTo>
                  <a:lnTo>
                    <a:pt x="821" y="1342"/>
                  </a:lnTo>
                  <a:lnTo>
                    <a:pt x="821" y="1351"/>
                  </a:lnTo>
                  <a:lnTo>
                    <a:pt x="818" y="1356"/>
                  </a:lnTo>
                  <a:lnTo>
                    <a:pt x="818" y="1362"/>
                  </a:lnTo>
                  <a:lnTo>
                    <a:pt x="815" y="1364"/>
                  </a:lnTo>
                  <a:lnTo>
                    <a:pt x="807" y="1370"/>
                  </a:lnTo>
                  <a:lnTo>
                    <a:pt x="796" y="1381"/>
                  </a:lnTo>
                  <a:lnTo>
                    <a:pt x="785" y="1381"/>
                  </a:lnTo>
                  <a:lnTo>
                    <a:pt x="774" y="1381"/>
                  </a:lnTo>
                  <a:lnTo>
                    <a:pt x="771" y="1367"/>
                  </a:lnTo>
                  <a:lnTo>
                    <a:pt x="769" y="1364"/>
                  </a:lnTo>
                  <a:lnTo>
                    <a:pt x="758" y="1362"/>
                  </a:lnTo>
                  <a:lnTo>
                    <a:pt x="747" y="1362"/>
                  </a:lnTo>
                  <a:lnTo>
                    <a:pt x="744" y="1362"/>
                  </a:lnTo>
                  <a:lnTo>
                    <a:pt x="711" y="1364"/>
                  </a:lnTo>
                  <a:lnTo>
                    <a:pt x="703" y="1367"/>
                  </a:lnTo>
                  <a:lnTo>
                    <a:pt x="686" y="1367"/>
                  </a:lnTo>
                  <a:lnTo>
                    <a:pt x="664" y="1364"/>
                  </a:lnTo>
                  <a:lnTo>
                    <a:pt x="645" y="1373"/>
                  </a:lnTo>
                  <a:lnTo>
                    <a:pt x="640" y="1375"/>
                  </a:lnTo>
                  <a:lnTo>
                    <a:pt x="623" y="1378"/>
                  </a:lnTo>
                  <a:lnTo>
                    <a:pt x="623" y="1381"/>
                  </a:lnTo>
                  <a:lnTo>
                    <a:pt x="596" y="1378"/>
                  </a:lnTo>
                  <a:lnTo>
                    <a:pt x="577" y="1375"/>
                  </a:lnTo>
                  <a:lnTo>
                    <a:pt x="538" y="1378"/>
                  </a:lnTo>
                  <a:lnTo>
                    <a:pt x="530" y="1381"/>
                  </a:lnTo>
                  <a:lnTo>
                    <a:pt x="505" y="1381"/>
                  </a:lnTo>
                  <a:lnTo>
                    <a:pt x="491" y="1378"/>
                  </a:lnTo>
                  <a:lnTo>
                    <a:pt x="489" y="1378"/>
                  </a:lnTo>
                  <a:lnTo>
                    <a:pt x="486" y="1375"/>
                  </a:lnTo>
                  <a:lnTo>
                    <a:pt x="486" y="1370"/>
                  </a:lnTo>
                  <a:lnTo>
                    <a:pt x="486" y="1362"/>
                  </a:lnTo>
                  <a:lnTo>
                    <a:pt x="483" y="1364"/>
                  </a:lnTo>
                  <a:lnTo>
                    <a:pt x="478" y="1370"/>
                  </a:lnTo>
                  <a:lnTo>
                    <a:pt x="472" y="1370"/>
                  </a:lnTo>
                  <a:lnTo>
                    <a:pt x="467" y="1370"/>
                  </a:lnTo>
                  <a:lnTo>
                    <a:pt x="459" y="1375"/>
                  </a:lnTo>
                  <a:lnTo>
                    <a:pt x="456" y="1381"/>
                  </a:lnTo>
                  <a:lnTo>
                    <a:pt x="453" y="1397"/>
                  </a:lnTo>
                  <a:lnTo>
                    <a:pt x="448" y="1414"/>
                  </a:lnTo>
                  <a:lnTo>
                    <a:pt x="445" y="1414"/>
                  </a:lnTo>
                  <a:lnTo>
                    <a:pt x="442" y="1417"/>
                  </a:lnTo>
                  <a:lnTo>
                    <a:pt x="442" y="1433"/>
                  </a:lnTo>
                  <a:lnTo>
                    <a:pt x="439" y="1447"/>
                  </a:lnTo>
                  <a:lnTo>
                    <a:pt x="437" y="1450"/>
                  </a:lnTo>
                  <a:lnTo>
                    <a:pt x="431" y="1455"/>
                  </a:lnTo>
                  <a:lnTo>
                    <a:pt x="431" y="1477"/>
                  </a:lnTo>
                  <a:lnTo>
                    <a:pt x="431" y="1496"/>
                  </a:lnTo>
                  <a:lnTo>
                    <a:pt x="428" y="1499"/>
                  </a:lnTo>
                  <a:lnTo>
                    <a:pt x="428" y="1507"/>
                  </a:lnTo>
                  <a:lnTo>
                    <a:pt x="431" y="1515"/>
                  </a:lnTo>
                  <a:lnTo>
                    <a:pt x="442" y="1540"/>
                  </a:lnTo>
                  <a:lnTo>
                    <a:pt x="448" y="1546"/>
                  </a:lnTo>
                  <a:lnTo>
                    <a:pt x="453" y="1551"/>
                  </a:lnTo>
                  <a:lnTo>
                    <a:pt x="456" y="1557"/>
                  </a:lnTo>
                  <a:lnTo>
                    <a:pt x="456" y="1562"/>
                  </a:lnTo>
                  <a:lnTo>
                    <a:pt x="461" y="1565"/>
                  </a:lnTo>
                  <a:lnTo>
                    <a:pt x="470" y="1573"/>
                  </a:lnTo>
                  <a:lnTo>
                    <a:pt x="470" y="1587"/>
                  </a:lnTo>
                  <a:lnTo>
                    <a:pt x="470" y="1595"/>
                  </a:lnTo>
                  <a:lnTo>
                    <a:pt x="475" y="1600"/>
                  </a:lnTo>
                  <a:lnTo>
                    <a:pt x="486" y="1606"/>
                  </a:lnTo>
                  <a:lnTo>
                    <a:pt x="486" y="1603"/>
                  </a:lnTo>
                  <a:lnTo>
                    <a:pt x="489" y="1600"/>
                  </a:lnTo>
                  <a:lnTo>
                    <a:pt x="489" y="1595"/>
                  </a:lnTo>
                  <a:lnTo>
                    <a:pt x="497" y="1592"/>
                  </a:lnTo>
                  <a:lnTo>
                    <a:pt x="500" y="1590"/>
                  </a:lnTo>
                  <a:lnTo>
                    <a:pt x="508" y="1590"/>
                  </a:lnTo>
                  <a:lnTo>
                    <a:pt x="516" y="1590"/>
                  </a:lnTo>
                  <a:lnTo>
                    <a:pt x="522" y="1592"/>
                  </a:lnTo>
                  <a:lnTo>
                    <a:pt x="527" y="1595"/>
                  </a:lnTo>
                  <a:lnTo>
                    <a:pt x="533" y="1595"/>
                  </a:lnTo>
                  <a:lnTo>
                    <a:pt x="552" y="1595"/>
                  </a:lnTo>
                  <a:lnTo>
                    <a:pt x="568" y="1595"/>
                  </a:lnTo>
                  <a:lnTo>
                    <a:pt x="571" y="1598"/>
                  </a:lnTo>
                  <a:lnTo>
                    <a:pt x="577" y="1600"/>
                  </a:lnTo>
                  <a:lnTo>
                    <a:pt x="577" y="1606"/>
                  </a:lnTo>
                  <a:lnTo>
                    <a:pt x="582" y="1609"/>
                  </a:lnTo>
                  <a:lnTo>
                    <a:pt x="585" y="1609"/>
                  </a:lnTo>
                  <a:lnTo>
                    <a:pt x="588" y="1614"/>
                  </a:lnTo>
                  <a:lnTo>
                    <a:pt x="588" y="1617"/>
                  </a:lnTo>
                  <a:lnTo>
                    <a:pt x="588" y="1625"/>
                  </a:lnTo>
                  <a:lnTo>
                    <a:pt x="585" y="1625"/>
                  </a:lnTo>
                  <a:lnTo>
                    <a:pt x="585" y="1631"/>
                  </a:lnTo>
                  <a:lnTo>
                    <a:pt x="406" y="1631"/>
                  </a:lnTo>
                  <a:lnTo>
                    <a:pt x="406" y="1853"/>
                  </a:lnTo>
                  <a:lnTo>
                    <a:pt x="55" y="1853"/>
                  </a:lnTo>
                  <a:close/>
                </a:path>
              </a:pathLst>
            </a:custGeom>
            <a:solidFill>
              <a:srgbClr val="00CCFF"/>
            </a:solidFill>
            <a:ln w="0">
              <a:solidFill>
                <a:srgbClr val="75C5F0"/>
              </a:solidFill>
              <a:prstDash val="solid"/>
              <a:round/>
              <a:headEnd/>
              <a:tailEnd/>
            </a:ln>
          </p:spPr>
          <p:txBody>
            <a:bodyPr lIns="91436" tIns="45718" rIns="91436" bIns="45718"/>
            <a:lstStyle/>
            <a:p>
              <a:endParaRPr lang="ru-RU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7" name="Freeform 31">
              <a:hlinkClick r:id="" action="ppaction://noaction"/>
            </p:cNvPr>
            <p:cNvSpPr>
              <a:spLocks/>
            </p:cNvSpPr>
            <p:nvPr/>
          </p:nvSpPr>
          <p:spPr bwMode="auto">
            <a:xfrm>
              <a:off x="1846110" y="4382696"/>
              <a:ext cx="736697" cy="1036495"/>
            </a:xfrm>
            <a:custGeom>
              <a:avLst/>
              <a:gdLst/>
              <a:ahLst/>
              <a:cxnLst>
                <a:cxn ang="0">
                  <a:pos x="387" y="648"/>
                </a:cxn>
                <a:cxn ang="0">
                  <a:pos x="304" y="629"/>
                </a:cxn>
                <a:cxn ang="0">
                  <a:pos x="230" y="618"/>
                </a:cxn>
                <a:cxn ang="0">
                  <a:pos x="151" y="640"/>
                </a:cxn>
                <a:cxn ang="0">
                  <a:pos x="120" y="640"/>
                </a:cxn>
                <a:cxn ang="0">
                  <a:pos x="90" y="610"/>
                </a:cxn>
                <a:cxn ang="0">
                  <a:pos x="71" y="568"/>
                </a:cxn>
                <a:cxn ang="0">
                  <a:pos x="46" y="568"/>
                </a:cxn>
                <a:cxn ang="0">
                  <a:pos x="30" y="599"/>
                </a:cxn>
                <a:cxn ang="0">
                  <a:pos x="19" y="593"/>
                </a:cxn>
                <a:cxn ang="0">
                  <a:pos x="0" y="563"/>
                </a:cxn>
                <a:cxn ang="0">
                  <a:pos x="5" y="547"/>
                </a:cxn>
                <a:cxn ang="0">
                  <a:pos x="88" y="505"/>
                </a:cxn>
                <a:cxn ang="0">
                  <a:pos x="104" y="486"/>
                </a:cxn>
                <a:cxn ang="0">
                  <a:pos x="123" y="439"/>
                </a:cxn>
                <a:cxn ang="0">
                  <a:pos x="137" y="412"/>
                </a:cxn>
                <a:cxn ang="0">
                  <a:pos x="195" y="379"/>
                </a:cxn>
                <a:cxn ang="0">
                  <a:pos x="200" y="354"/>
                </a:cxn>
                <a:cxn ang="0">
                  <a:pos x="233" y="343"/>
                </a:cxn>
                <a:cxn ang="0">
                  <a:pos x="271" y="335"/>
                </a:cxn>
                <a:cxn ang="0">
                  <a:pos x="288" y="297"/>
                </a:cxn>
                <a:cxn ang="0">
                  <a:pos x="282" y="269"/>
                </a:cxn>
                <a:cxn ang="0">
                  <a:pos x="247" y="250"/>
                </a:cxn>
                <a:cxn ang="0">
                  <a:pos x="211" y="231"/>
                </a:cxn>
                <a:cxn ang="0">
                  <a:pos x="192" y="242"/>
                </a:cxn>
                <a:cxn ang="0">
                  <a:pos x="173" y="275"/>
                </a:cxn>
                <a:cxn ang="0">
                  <a:pos x="153" y="264"/>
                </a:cxn>
                <a:cxn ang="0">
                  <a:pos x="131" y="242"/>
                </a:cxn>
                <a:cxn ang="0">
                  <a:pos x="140" y="201"/>
                </a:cxn>
                <a:cxn ang="0">
                  <a:pos x="181" y="192"/>
                </a:cxn>
                <a:cxn ang="0">
                  <a:pos x="192" y="173"/>
                </a:cxn>
                <a:cxn ang="0">
                  <a:pos x="216" y="151"/>
                </a:cxn>
                <a:cxn ang="0">
                  <a:pos x="219" y="110"/>
                </a:cxn>
                <a:cxn ang="0">
                  <a:pos x="200" y="91"/>
                </a:cxn>
                <a:cxn ang="0">
                  <a:pos x="197" y="63"/>
                </a:cxn>
                <a:cxn ang="0">
                  <a:pos x="244" y="55"/>
                </a:cxn>
                <a:cxn ang="0">
                  <a:pos x="271" y="58"/>
                </a:cxn>
                <a:cxn ang="0">
                  <a:pos x="304" y="50"/>
                </a:cxn>
                <a:cxn ang="0">
                  <a:pos x="329" y="20"/>
                </a:cxn>
                <a:cxn ang="0">
                  <a:pos x="345" y="6"/>
                </a:cxn>
                <a:cxn ang="0">
                  <a:pos x="389" y="9"/>
                </a:cxn>
                <a:cxn ang="0">
                  <a:pos x="428" y="25"/>
                </a:cxn>
                <a:cxn ang="0">
                  <a:pos x="469" y="33"/>
                </a:cxn>
                <a:cxn ang="0">
                  <a:pos x="510" y="41"/>
                </a:cxn>
                <a:cxn ang="0">
                  <a:pos x="507" y="85"/>
                </a:cxn>
                <a:cxn ang="0">
                  <a:pos x="537" y="116"/>
                </a:cxn>
                <a:cxn ang="0">
                  <a:pos x="526" y="132"/>
                </a:cxn>
                <a:cxn ang="0">
                  <a:pos x="472" y="171"/>
                </a:cxn>
                <a:cxn ang="0">
                  <a:pos x="461" y="192"/>
                </a:cxn>
                <a:cxn ang="0">
                  <a:pos x="452" y="283"/>
                </a:cxn>
                <a:cxn ang="0">
                  <a:pos x="466" y="302"/>
                </a:cxn>
                <a:cxn ang="0">
                  <a:pos x="480" y="335"/>
                </a:cxn>
                <a:cxn ang="0">
                  <a:pos x="488" y="354"/>
                </a:cxn>
                <a:cxn ang="0">
                  <a:pos x="480" y="385"/>
                </a:cxn>
                <a:cxn ang="0">
                  <a:pos x="472" y="415"/>
                </a:cxn>
                <a:cxn ang="0">
                  <a:pos x="439" y="459"/>
                </a:cxn>
                <a:cxn ang="0">
                  <a:pos x="414" y="497"/>
                </a:cxn>
                <a:cxn ang="0">
                  <a:pos x="406" y="522"/>
                </a:cxn>
                <a:cxn ang="0">
                  <a:pos x="417" y="582"/>
                </a:cxn>
                <a:cxn ang="0">
                  <a:pos x="411" y="654"/>
                </a:cxn>
              </a:cxnLst>
              <a:rect l="0" t="0" r="r" b="b"/>
              <a:pathLst>
                <a:path w="540" h="654">
                  <a:moveTo>
                    <a:pt x="400" y="654"/>
                  </a:moveTo>
                  <a:lnTo>
                    <a:pt x="395" y="654"/>
                  </a:lnTo>
                  <a:lnTo>
                    <a:pt x="389" y="651"/>
                  </a:lnTo>
                  <a:lnTo>
                    <a:pt x="387" y="648"/>
                  </a:lnTo>
                  <a:lnTo>
                    <a:pt x="370" y="643"/>
                  </a:lnTo>
                  <a:lnTo>
                    <a:pt x="351" y="643"/>
                  </a:lnTo>
                  <a:lnTo>
                    <a:pt x="332" y="640"/>
                  </a:lnTo>
                  <a:lnTo>
                    <a:pt x="304" y="629"/>
                  </a:lnTo>
                  <a:lnTo>
                    <a:pt x="263" y="618"/>
                  </a:lnTo>
                  <a:lnTo>
                    <a:pt x="263" y="618"/>
                  </a:lnTo>
                  <a:lnTo>
                    <a:pt x="263" y="618"/>
                  </a:lnTo>
                  <a:lnTo>
                    <a:pt x="230" y="618"/>
                  </a:lnTo>
                  <a:lnTo>
                    <a:pt x="184" y="618"/>
                  </a:lnTo>
                  <a:lnTo>
                    <a:pt x="181" y="618"/>
                  </a:lnTo>
                  <a:lnTo>
                    <a:pt x="173" y="618"/>
                  </a:lnTo>
                  <a:lnTo>
                    <a:pt x="151" y="640"/>
                  </a:lnTo>
                  <a:lnTo>
                    <a:pt x="140" y="645"/>
                  </a:lnTo>
                  <a:lnTo>
                    <a:pt x="134" y="645"/>
                  </a:lnTo>
                  <a:lnTo>
                    <a:pt x="126" y="645"/>
                  </a:lnTo>
                  <a:lnTo>
                    <a:pt x="120" y="640"/>
                  </a:lnTo>
                  <a:lnTo>
                    <a:pt x="115" y="632"/>
                  </a:lnTo>
                  <a:lnTo>
                    <a:pt x="104" y="623"/>
                  </a:lnTo>
                  <a:lnTo>
                    <a:pt x="90" y="610"/>
                  </a:lnTo>
                  <a:lnTo>
                    <a:pt x="90" y="610"/>
                  </a:lnTo>
                  <a:lnTo>
                    <a:pt x="82" y="604"/>
                  </a:lnTo>
                  <a:lnTo>
                    <a:pt x="79" y="599"/>
                  </a:lnTo>
                  <a:lnTo>
                    <a:pt x="74" y="588"/>
                  </a:lnTo>
                  <a:lnTo>
                    <a:pt x="71" y="568"/>
                  </a:lnTo>
                  <a:lnTo>
                    <a:pt x="66" y="566"/>
                  </a:lnTo>
                  <a:lnTo>
                    <a:pt x="55" y="560"/>
                  </a:lnTo>
                  <a:lnTo>
                    <a:pt x="55" y="563"/>
                  </a:lnTo>
                  <a:lnTo>
                    <a:pt x="46" y="568"/>
                  </a:lnTo>
                  <a:lnTo>
                    <a:pt x="44" y="579"/>
                  </a:lnTo>
                  <a:lnTo>
                    <a:pt x="38" y="590"/>
                  </a:lnTo>
                  <a:lnTo>
                    <a:pt x="35" y="593"/>
                  </a:lnTo>
                  <a:lnTo>
                    <a:pt x="30" y="599"/>
                  </a:lnTo>
                  <a:lnTo>
                    <a:pt x="27" y="599"/>
                  </a:lnTo>
                  <a:lnTo>
                    <a:pt x="24" y="599"/>
                  </a:lnTo>
                  <a:lnTo>
                    <a:pt x="22" y="599"/>
                  </a:lnTo>
                  <a:lnTo>
                    <a:pt x="19" y="593"/>
                  </a:lnTo>
                  <a:lnTo>
                    <a:pt x="16" y="585"/>
                  </a:lnTo>
                  <a:lnTo>
                    <a:pt x="13" y="574"/>
                  </a:lnTo>
                  <a:lnTo>
                    <a:pt x="2" y="568"/>
                  </a:lnTo>
                  <a:lnTo>
                    <a:pt x="0" y="563"/>
                  </a:lnTo>
                  <a:lnTo>
                    <a:pt x="0" y="558"/>
                  </a:lnTo>
                  <a:lnTo>
                    <a:pt x="0" y="552"/>
                  </a:lnTo>
                  <a:lnTo>
                    <a:pt x="2" y="549"/>
                  </a:lnTo>
                  <a:lnTo>
                    <a:pt x="5" y="547"/>
                  </a:lnTo>
                  <a:lnTo>
                    <a:pt x="13" y="544"/>
                  </a:lnTo>
                  <a:lnTo>
                    <a:pt x="16" y="536"/>
                  </a:lnTo>
                  <a:lnTo>
                    <a:pt x="68" y="516"/>
                  </a:lnTo>
                  <a:lnTo>
                    <a:pt x="88" y="505"/>
                  </a:lnTo>
                  <a:lnTo>
                    <a:pt x="90" y="494"/>
                  </a:lnTo>
                  <a:lnTo>
                    <a:pt x="90" y="486"/>
                  </a:lnTo>
                  <a:lnTo>
                    <a:pt x="98" y="486"/>
                  </a:lnTo>
                  <a:lnTo>
                    <a:pt x="104" y="486"/>
                  </a:lnTo>
                  <a:lnTo>
                    <a:pt x="107" y="483"/>
                  </a:lnTo>
                  <a:lnTo>
                    <a:pt x="109" y="478"/>
                  </a:lnTo>
                  <a:lnTo>
                    <a:pt x="118" y="459"/>
                  </a:lnTo>
                  <a:lnTo>
                    <a:pt x="123" y="439"/>
                  </a:lnTo>
                  <a:lnTo>
                    <a:pt x="129" y="434"/>
                  </a:lnTo>
                  <a:lnTo>
                    <a:pt x="134" y="429"/>
                  </a:lnTo>
                  <a:lnTo>
                    <a:pt x="137" y="420"/>
                  </a:lnTo>
                  <a:lnTo>
                    <a:pt x="137" y="412"/>
                  </a:lnTo>
                  <a:lnTo>
                    <a:pt x="162" y="401"/>
                  </a:lnTo>
                  <a:lnTo>
                    <a:pt x="184" y="387"/>
                  </a:lnTo>
                  <a:lnTo>
                    <a:pt x="192" y="385"/>
                  </a:lnTo>
                  <a:lnTo>
                    <a:pt x="195" y="379"/>
                  </a:lnTo>
                  <a:lnTo>
                    <a:pt x="195" y="368"/>
                  </a:lnTo>
                  <a:lnTo>
                    <a:pt x="197" y="354"/>
                  </a:lnTo>
                  <a:lnTo>
                    <a:pt x="197" y="354"/>
                  </a:lnTo>
                  <a:lnTo>
                    <a:pt x="200" y="354"/>
                  </a:lnTo>
                  <a:lnTo>
                    <a:pt x="211" y="349"/>
                  </a:lnTo>
                  <a:lnTo>
                    <a:pt x="225" y="346"/>
                  </a:lnTo>
                  <a:lnTo>
                    <a:pt x="225" y="343"/>
                  </a:lnTo>
                  <a:lnTo>
                    <a:pt x="233" y="343"/>
                  </a:lnTo>
                  <a:lnTo>
                    <a:pt x="247" y="335"/>
                  </a:lnTo>
                  <a:lnTo>
                    <a:pt x="252" y="335"/>
                  </a:lnTo>
                  <a:lnTo>
                    <a:pt x="263" y="335"/>
                  </a:lnTo>
                  <a:lnTo>
                    <a:pt x="271" y="335"/>
                  </a:lnTo>
                  <a:lnTo>
                    <a:pt x="277" y="327"/>
                  </a:lnTo>
                  <a:lnTo>
                    <a:pt x="282" y="324"/>
                  </a:lnTo>
                  <a:lnTo>
                    <a:pt x="285" y="319"/>
                  </a:lnTo>
                  <a:lnTo>
                    <a:pt x="288" y="297"/>
                  </a:lnTo>
                  <a:lnTo>
                    <a:pt x="288" y="275"/>
                  </a:lnTo>
                  <a:lnTo>
                    <a:pt x="288" y="272"/>
                  </a:lnTo>
                  <a:lnTo>
                    <a:pt x="285" y="272"/>
                  </a:lnTo>
                  <a:lnTo>
                    <a:pt x="282" y="269"/>
                  </a:lnTo>
                  <a:lnTo>
                    <a:pt x="277" y="261"/>
                  </a:lnTo>
                  <a:lnTo>
                    <a:pt x="263" y="261"/>
                  </a:lnTo>
                  <a:lnTo>
                    <a:pt x="247" y="261"/>
                  </a:lnTo>
                  <a:lnTo>
                    <a:pt x="247" y="250"/>
                  </a:lnTo>
                  <a:lnTo>
                    <a:pt x="244" y="239"/>
                  </a:lnTo>
                  <a:lnTo>
                    <a:pt x="225" y="236"/>
                  </a:lnTo>
                  <a:lnTo>
                    <a:pt x="214" y="231"/>
                  </a:lnTo>
                  <a:lnTo>
                    <a:pt x="211" y="231"/>
                  </a:lnTo>
                  <a:lnTo>
                    <a:pt x="205" y="231"/>
                  </a:lnTo>
                  <a:lnTo>
                    <a:pt x="200" y="234"/>
                  </a:lnTo>
                  <a:lnTo>
                    <a:pt x="195" y="236"/>
                  </a:lnTo>
                  <a:lnTo>
                    <a:pt x="192" y="242"/>
                  </a:lnTo>
                  <a:lnTo>
                    <a:pt x="184" y="250"/>
                  </a:lnTo>
                  <a:lnTo>
                    <a:pt x="184" y="269"/>
                  </a:lnTo>
                  <a:lnTo>
                    <a:pt x="184" y="275"/>
                  </a:lnTo>
                  <a:lnTo>
                    <a:pt x="173" y="275"/>
                  </a:lnTo>
                  <a:lnTo>
                    <a:pt x="162" y="272"/>
                  </a:lnTo>
                  <a:lnTo>
                    <a:pt x="162" y="272"/>
                  </a:lnTo>
                  <a:lnTo>
                    <a:pt x="159" y="272"/>
                  </a:lnTo>
                  <a:lnTo>
                    <a:pt x="153" y="264"/>
                  </a:lnTo>
                  <a:lnTo>
                    <a:pt x="153" y="261"/>
                  </a:lnTo>
                  <a:lnTo>
                    <a:pt x="145" y="258"/>
                  </a:lnTo>
                  <a:lnTo>
                    <a:pt x="137" y="253"/>
                  </a:lnTo>
                  <a:lnTo>
                    <a:pt x="131" y="242"/>
                  </a:lnTo>
                  <a:lnTo>
                    <a:pt x="129" y="239"/>
                  </a:lnTo>
                  <a:lnTo>
                    <a:pt x="129" y="228"/>
                  </a:lnTo>
                  <a:lnTo>
                    <a:pt x="131" y="217"/>
                  </a:lnTo>
                  <a:lnTo>
                    <a:pt x="140" y="201"/>
                  </a:lnTo>
                  <a:lnTo>
                    <a:pt x="151" y="198"/>
                  </a:lnTo>
                  <a:lnTo>
                    <a:pt x="159" y="195"/>
                  </a:lnTo>
                  <a:lnTo>
                    <a:pt x="178" y="192"/>
                  </a:lnTo>
                  <a:lnTo>
                    <a:pt x="181" y="192"/>
                  </a:lnTo>
                  <a:lnTo>
                    <a:pt x="181" y="190"/>
                  </a:lnTo>
                  <a:lnTo>
                    <a:pt x="184" y="184"/>
                  </a:lnTo>
                  <a:lnTo>
                    <a:pt x="184" y="176"/>
                  </a:lnTo>
                  <a:lnTo>
                    <a:pt x="192" y="173"/>
                  </a:lnTo>
                  <a:lnTo>
                    <a:pt x="195" y="165"/>
                  </a:lnTo>
                  <a:lnTo>
                    <a:pt x="203" y="165"/>
                  </a:lnTo>
                  <a:lnTo>
                    <a:pt x="214" y="162"/>
                  </a:lnTo>
                  <a:lnTo>
                    <a:pt x="216" y="151"/>
                  </a:lnTo>
                  <a:lnTo>
                    <a:pt x="222" y="138"/>
                  </a:lnTo>
                  <a:lnTo>
                    <a:pt x="222" y="129"/>
                  </a:lnTo>
                  <a:lnTo>
                    <a:pt x="222" y="116"/>
                  </a:lnTo>
                  <a:lnTo>
                    <a:pt x="219" y="110"/>
                  </a:lnTo>
                  <a:lnTo>
                    <a:pt x="216" y="102"/>
                  </a:lnTo>
                  <a:lnTo>
                    <a:pt x="211" y="99"/>
                  </a:lnTo>
                  <a:lnTo>
                    <a:pt x="205" y="91"/>
                  </a:lnTo>
                  <a:lnTo>
                    <a:pt x="200" y="91"/>
                  </a:lnTo>
                  <a:lnTo>
                    <a:pt x="197" y="88"/>
                  </a:lnTo>
                  <a:lnTo>
                    <a:pt x="197" y="80"/>
                  </a:lnTo>
                  <a:lnTo>
                    <a:pt x="197" y="69"/>
                  </a:lnTo>
                  <a:lnTo>
                    <a:pt x="197" y="63"/>
                  </a:lnTo>
                  <a:lnTo>
                    <a:pt x="200" y="61"/>
                  </a:lnTo>
                  <a:lnTo>
                    <a:pt x="208" y="61"/>
                  </a:lnTo>
                  <a:lnTo>
                    <a:pt x="227" y="55"/>
                  </a:lnTo>
                  <a:lnTo>
                    <a:pt x="244" y="55"/>
                  </a:lnTo>
                  <a:lnTo>
                    <a:pt x="260" y="55"/>
                  </a:lnTo>
                  <a:lnTo>
                    <a:pt x="263" y="55"/>
                  </a:lnTo>
                  <a:lnTo>
                    <a:pt x="263" y="58"/>
                  </a:lnTo>
                  <a:lnTo>
                    <a:pt x="271" y="58"/>
                  </a:lnTo>
                  <a:lnTo>
                    <a:pt x="277" y="58"/>
                  </a:lnTo>
                  <a:lnTo>
                    <a:pt x="288" y="55"/>
                  </a:lnTo>
                  <a:lnTo>
                    <a:pt x="296" y="52"/>
                  </a:lnTo>
                  <a:lnTo>
                    <a:pt x="304" y="50"/>
                  </a:lnTo>
                  <a:lnTo>
                    <a:pt x="312" y="39"/>
                  </a:lnTo>
                  <a:lnTo>
                    <a:pt x="318" y="36"/>
                  </a:lnTo>
                  <a:lnTo>
                    <a:pt x="329" y="33"/>
                  </a:lnTo>
                  <a:lnTo>
                    <a:pt x="329" y="20"/>
                  </a:lnTo>
                  <a:lnTo>
                    <a:pt x="334" y="9"/>
                  </a:lnTo>
                  <a:lnTo>
                    <a:pt x="334" y="9"/>
                  </a:lnTo>
                  <a:lnTo>
                    <a:pt x="337" y="6"/>
                  </a:lnTo>
                  <a:lnTo>
                    <a:pt x="345" y="6"/>
                  </a:lnTo>
                  <a:lnTo>
                    <a:pt x="345" y="0"/>
                  </a:lnTo>
                  <a:lnTo>
                    <a:pt x="362" y="6"/>
                  </a:lnTo>
                  <a:lnTo>
                    <a:pt x="378" y="6"/>
                  </a:lnTo>
                  <a:lnTo>
                    <a:pt x="389" y="9"/>
                  </a:lnTo>
                  <a:lnTo>
                    <a:pt x="400" y="9"/>
                  </a:lnTo>
                  <a:lnTo>
                    <a:pt x="411" y="14"/>
                  </a:lnTo>
                  <a:lnTo>
                    <a:pt x="422" y="20"/>
                  </a:lnTo>
                  <a:lnTo>
                    <a:pt x="428" y="25"/>
                  </a:lnTo>
                  <a:lnTo>
                    <a:pt x="436" y="25"/>
                  </a:lnTo>
                  <a:lnTo>
                    <a:pt x="444" y="28"/>
                  </a:lnTo>
                  <a:lnTo>
                    <a:pt x="455" y="33"/>
                  </a:lnTo>
                  <a:lnTo>
                    <a:pt x="469" y="33"/>
                  </a:lnTo>
                  <a:lnTo>
                    <a:pt x="477" y="33"/>
                  </a:lnTo>
                  <a:lnTo>
                    <a:pt x="496" y="39"/>
                  </a:lnTo>
                  <a:lnTo>
                    <a:pt x="507" y="39"/>
                  </a:lnTo>
                  <a:lnTo>
                    <a:pt x="510" y="41"/>
                  </a:lnTo>
                  <a:lnTo>
                    <a:pt x="513" y="55"/>
                  </a:lnTo>
                  <a:lnTo>
                    <a:pt x="513" y="74"/>
                  </a:lnTo>
                  <a:lnTo>
                    <a:pt x="510" y="77"/>
                  </a:lnTo>
                  <a:lnTo>
                    <a:pt x="507" y="85"/>
                  </a:lnTo>
                  <a:lnTo>
                    <a:pt x="507" y="91"/>
                  </a:lnTo>
                  <a:lnTo>
                    <a:pt x="507" y="99"/>
                  </a:lnTo>
                  <a:lnTo>
                    <a:pt x="524" y="105"/>
                  </a:lnTo>
                  <a:lnTo>
                    <a:pt x="537" y="116"/>
                  </a:lnTo>
                  <a:lnTo>
                    <a:pt x="537" y="118"/>
                  </a:lnTo>
                  <a:lnTo>
                    <a:pt x="540" y="118"/>
                  </a:lnTo>
                  <a:lnTo>
                    <a:pt x="532" y="127"/>
                  </a:lnTo>
                  <a:lnTo>
                    <a:pt x="526" y="132"/>
                  </a:lnTo>
                  <a:lnTo>
                    <a:pt x="515" y="132"/>
                  </a:lnTo>
                  <a:lnTo>
                    <a:pt x="507" y="135"/>
                  </a:lnTo>
                  <a:lnTo>
                    <a:pt x="488" y="151"/>
                  </a:lnTo>
                  <a:lnTo>
                    <a:pt x="472" y="171"/>
                  </a:lnTo>
                  <a:lnTo>
                    <a:pt x="472" y="176"/>
                  </a:lnTo>
                  <a:lnTo>
                    <a:pt x="469" y="184"/>
                  </a:lnTo>
                  <a:lnTo>
                    <a:pt x="466" y="190"/>
                  </a:lnTo>
                  <a:lnTo>
                    <a:pt x="461" y="192"/>
                  </a:lnTo>
                  <a:lnTo>
                    <a:pt x="455" y="220"/>
                  </a:lnTo>
                  <a:lnTo>
                    <a:pt x="452" y="247"/>
                  </a:lnTo>
                  <a:lnTo>
                    <a:pt x="452" y="264"/>
                  </a:lnTo>
                  <a:lnTo>
                    <a:pt x="452" y="283"/>
                  </a:lnTo>
                  <a:lnTo>
                    <a:pt x="452" y="291"/>
                  </a:lnTo>
                  <a:lnTo>
                    <a:pt x="455" y="294"/>
                  </a:lnTo>
                  <a:lnTo>
                    <a:pt x="461" y="297"/>
                  </a:lnTo>
                  <a:lnTo>
                    <a:pt x="466" y="302"/>
                  </a:lnTo>
                  <a:lnTo>
                    <a:pt x="469" y="313"/>
                  </a:lnTo>
                  <a:lnTo>
                    <a:pt x="472" y="324"/>
                  </a:lnTo>
                  <a:lnTo>
                    <a:pt x="474" y="330"/>
                  </a:lnTo>
                  <a:lnTo>
                    <a:pt x="480" y="335"/>
                  </a:lnTo>
                  <a:lnTo>
                    <a:pt x="480" y="343"/>
                  </a:lnTo>
                  <a:lnTo>
                    <a:pt x="480" y="349"/>
                  </a:lnTo>
                  <a:lnTo>
                    <a:pt x="485" y="349"/>
                  </a:lnTo>
                  <a:lnTo>
                    <a:pt x="488" y="354"/>
                  </a:lnTo>
                  <a:lnTo>
                    <a:pt x="488" y="360"/>
                  </a:lnTo>
                  <a:lnTo>
                    <a:pt x="480" y="363"/>
                  </a:lnTo>
                  <a:lnTo>
                    <a:pt x="480" y="365"/>
                  </a:lnTo>
                  <a:lnTo>
                    <a:pt x="480" y="385"/>
                  </a:lnTo>
                  <a:lnTo>
                    <a:pt x="480" y="393"/>
                  </a:lnTo>
                  <a:lnTo>
                    <a:pt x="480" y="401"/>
                  </a:lnTo>
                  <a:lnTo>
                    <a:pt x="477" y="407"/>
                  </a:lnTo>
                  <a:lnTo>
                    <a:pt x="472" y="415"/>
                  </a:lnTo>
                  <a:lnTo>
                    <a:pt x="458" y="426"/>
                  </a:lnTo>
                  <a:lnTo>
                    <a:pt x="452" y="439"/>
                  </a:lnTo>
                  <a:lnTo>
                    <a:pt x="444" y="456"/>
                  </a:lnTo>
                  <a:lnTo>
                    <a:pt x="439" y="459"/>
                  </a:lnTo>
                  <a:lnTo>
                    <a:pt x="439" y="461"/>
                  </a:lnTo>
                  <a:lnTo>
                    <a:pt x="428" y="481"/>
                  </a:lnTo>
                  <a:lnTo>
                    <a:pt x="417" y="494"/>
                  </a:lnTo>
                  <a:lnTo>
                    <a:pt x="414" y="497"/>
                  </a:lnTo>
                  <a:lnTo>
                    <a:pt x="414" y="503"/>
                  </a:lnTo>
                  <a:lnTo>
                    <a:pt x="411" y="505"/>
                  </a:lnTo>
                  <a:lnTo>
                    <a:pt x="411" y="514"/>
                  </a:lnTo>
                  <a:lnTo>
                    <a:pt x="406" y="522"/>
                  </a:lnTo>
                  <a:lnTo>
                    <a:pt x="406" y="544"/>
                  </a:lnTo>
                  <a:lnTo>
                    <a:pt x="406" y="566"/>
                  </a:lnTo>
                  <a:lnTo>
                    <a:pt x="411" y="574"/>
                  </a:lnTo>
                  <a:lnTo>
                    <a:pt x="417" y="582"/>
                  </a:lnTo>
                  <a:lnTo>
                    <a:pt x="417" y="618"/>
                  </a:lnTo>
                  <a:lnTo>
                    <a:pt x="417" y="651"/>
                  </a:lnTo>
                  <a:lnTo>
                    <a:pt x="414" y="654"/>
                  </a:lnTo>
                  <a:lnTo>
                    <a:pt x="411" y="654"/>
                  </a:lnTo>
                  <a:lnTo>
                    <a:pt x="406" y="654"/>
                  </a:lnTo>
                  <a:lnTo>
                    <a:pt x="400" y="654"/>
                  </a:lnTo>
                  <a:close/>
                </a:path>
              </a:pathLst>
            </a:custGeom>
            <a:solidFill>
              <a:srgbClr val="92D050"/>
            </a:solidFill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91436" tIns="45718" rIns="91436" bIns="45718"/>
            <a:lstStyle/>
            <a:p>
              <a:pPr>
                <a:defRPr/>
              </a:pPr>
              <a:endParaRPr lang="ru-RU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8" name="Freeform 32">
              <a:hlinkClick r:id="" action="ppaction://noaction"/>
            </p:cNvPr>
            <p:cNvSpPr>
              <a:spLocks/>
            </p:cNvSpPr>
            <p:nvPr/>
          </p:nvSpPr>
          <p:spPr bwMode="auto">
            <a:xfrm>
              <a:off x="4185619" y="4560452"/>
              <a:ext cx="742670" cy="798653"/>
            </a:xfrm>
            <a:custGeom>
              <a:avLst/>
              <a:gdLst/>
              <a:ahLst/>
              <a:cxnLst>
                <a:cxn ang="0">
                  <a:pos x="142" y="483"/>
                </a:cxn>
                <a:cxn ang="0">
                  <a:pos x="126" y="455"/>
                </a:cxn>
                <a:cxn ang="0">
                  <a:pos x="110" y="428"/>
                </a:cxn>
                <a:cxn ang="0">
                  <a:pos x="77" y="370"/>
                </a:cxn>
                <a:cxn ang="0">
                  <a:pos x="79" y="354"/>
                </a:cxn>
                <a:cxn ang="0">
                  <a:pos x="96" y="334"/>
                </a:cxn>
                <a:cxn ang="0">
                  <a:pos x="101" y="307"/>
                </a:cxn>
                <a:cxn ang="0">
                  <a:pos x="90" y="291"/>
                </a:cxn>
                <a:cxn ang="0">
                  <a:pos x="104" y="271"/>
                </a:cxn>
                <a:cxn ang="0">
                  <a:pos x="126" y="282"/>
                </a:cxn>
                <a:cxn ang="0">
                  <a:pos x="137" y="296"/>
                </a:cxn>
                <a:cxn ang="0">
                  <a:pos x="156" y="271"/>
                </a:cxn>
                <a:cxn ang="0">
                  <a:pos x="137" y="230"/>
                </a:cxn>
                <a:cxn ang="0">
                  <a:pos x="96" y="216"/>
                </a:cxn>
                <a:cxn ang="0">
                  <a:pos x="57" y="197"/>
                </a:cxn>
                <a:cxn ang="0">
                  <a:pos x="44" y="156"/>
                </a:cxn>
                <a:cxn ang="0">
                  <a:pos x="3" y="153"/>
                </a:cxn>
                <a:cxn ang="0">
                  <a:pos x="8" y="140"/>
                </a:cxn>
                <a:cxn ang="0">
                  <a:pos x="27" y="104"/>
                </a:cxn>
                <a:cxn ang="0">
                  <a:pos x="14" y="71"/>
                </a:cxn>
                <a:cxn ang="0">
                  <a:pos x="14" y="46"/>
                </a:cxn>
                <a:cxn ang="0">
                  <a:pos x="38" y="30"/>
                </a:cxn>
                <a:cxn ang="0">
                  <a:pos x="49" y="19"/>
                </a:cxn>
                <a:cxn ang="0">
                  <a:pos x="99" y="16"/>
                </a:cxn>
                <a:cxn ang="0">
                  <a:pos x="153" y="0"/>
                </a:cxn>
                <a:cxn ang="0">
                  <a:pos x="164" y="13"/>
                </a:cxn>
                <a:cxn ang="0">
                  <a:pos x="167" y="30"/>
                </a:cxn>
                <a:cxn ang="0">
                  <a:pos x="192" y="33"/>
                </a:cxn>
                <a:cxn ang="0">
                  <a:pos x="244" y="24"/>
                </a:cxn>
                <a:cxn ang="0">
                  <a:pos x="271" y="27"/>
                </a:cxn>
                <a:cxn ang="0">
                  <a:pos x="293" y="38"/>
                </a:cxn>
                <a:cxn ang="0">
                  <a:pos x="318" y="46"/>
                </a:cxn>
                <a:cxn ang="0">
                  <a:pos x="343" y="74"/>
                </a:cxn>
                <a:cxn ang="0">
                  <a:pos x="351" y="90"/>
                </a:cxn>
                <a:cxn ang="0">
                  <a:pos x="370" y="112"/>
                </a:cxn>
                <a:cxn ang="0">
                  <a:pos x="398" y="134"/>
                </a:cxn>
                <a:cxn ang="0">
                  <a:pos x="433" y="164"/>
                </a:cxn>
                <a:cxn ang="0">
                  <a:pos x="469" y="194"/>
                </a:cxn>
                <a:cxn ang="0">
                  <a:pos x="526" y="216"/>
                </a:cxn>
                <a:cxn ang="0">
                  <a:pos x="546" y="227"/>
                </a:cxn>
                <a:cxn ang="0">
                  <a:pos x="535" y="269"/>
                </a:cxn>
                <a:cxn ang="0">
                  <a:pos x="524" y="274"/>
                </a:cxn>
                <a:cxn ang="0">
                  <a:pos x="499" y="282"/>
                </a:cxn>
                <a:cxn ang="0">
                  <a:pos x="483" y="307"/>
                </a:cxn>
                <a:cxn ang="0">
                  <a:pos x="461" y="301"/>
                </a:cxn>
                <a:cxn ang="0">
                  <a:pos x="441" y="318"/>
                </a:cxn>
                <a:cxn ang="0">
                  <a:pos x="463" y="362"/>
                </a:cxn>
                <a:cxn ang="0">
                  <a:pos x="483" y="370"/>
                </a:cxn>
                <a:cxn ang="0">
                  <a:pos x="494" y="406"/>
                </a:cxn>
                <a:cxn ang="0">
                  <a:pos x="483" y="430"/>
                </a:cxn>
                <a:cxn ang="0">
                  <a:pos x="444" y="441"/>
                </a:cxn>
                <a:cxn ang="0">
                  <a:pos x="430" y="466"/>
                </a:cxn>
                <a:cxn ang="0">
                  <a:pos x="422" y="480"/>
                </a:cxn>
                <a:cxn ang="0">
                  <a:pos x="398" y="483"/>
                </a:cxn>
                <a:cxn ang="0">
                  <a:pos x="362" y="474"/>
                </a:cxn>
                <a:cxn ang="0">
                  <a:pos x="315" y="474"/>
                </a:cxn>
                <a:cxn ang="0">
                  <a:pos x="302" y="491"/>
                </a:cxn>
                <a:cxn ang="0">
                  <a:pos x="263" y="474"/>
                </a:cxn>
                <a:cxn ang="0">
                  <a:pos x="247" y="469"/>
                </a:cxn>
                <a:cxn ang="0">
                  <a:pos x="222" y="483"/>
                </a:cxn>
                <a:cxn ang="0">
                  <a:pos x="203" y="458"/>
                </a:cxn>
                <a:cxn ang="0">
                  <a:pos x="173" y="469"/>
                </a:cxn>
              </a:cxnLst>
              <a:rect l="0" t="0" r="r" b="b"/>
              <a:pathLst>
                <a:path w="546" h="505">
                  <a:moveTo>
                    <a:pt x="167" y="505"/>
                  </a:moveTo>
                  <a:lnTo>
                    <a:pt x="159" y="499"/>
                  </a:lnTo>
                  <a:lnTo>
                    <a:pt x="153" y="494"/>
                  </a:lnTo>
                  <a:lnTo>
                    <a:pt x="142" y="483"/>
                  </a:lnTo>
                  <a:lnTo>
                    <a:pt x="137" y="477"/>
                  </a:lnTo>
                  <a:lnTo>
                    <a:pt x="137" y="466"/>
                  </a:lnTo>
                  <a:lnTo>
                    <a:pt x="137" y="458"/>
                  </a:lnTo>
                  <a:lnTo>
                    <a:pt x="126" y="455"/>
                  </a:lnTo>
                  <a:lnTo>
                    <a:pt x="120" y="455"/>
                  </a:lnTo>
                  <a:lnTo>
                    <a:pt x="118" y="452"/>
                  </a:lnTo>
                  <a:lnTo>
                    <a:pt x="112" y="444"/>
                  </a:lnTo>
                  <a:lnTo>
                    <a:pt x="110" y="428"/>
                  </a:lnTo>
                  <a:lnTo>
                    <a:pt x="104" y="392"/>
                  </a:lnTo>
                  <a:lnTo>
                    <a:pt x="93" y="378"/>
                  </a:lnTo>
                  <a:lnTo>
                    <a:pt x="82" y="370"/>
                  </a:lnTo>
                  <a:lnTo>
                    <a:pt x="77" y="370"/>
                  </a:lnTo>
                  <a:lnTo>
                    <a:pt x="71" y="367"/>
                  </a:lnTo>
                  <a:lnTo>
                    <a:pt x="71" y="367"/>
                  </a:lnTo>
                  <a:lnTo>
                    <a:pt x="71" y="359"/>
                  </a:lnTo>
                  <a:lnTo>
                    <a:pt x="79" y="354"/>
                  </a:lnTo>
                  <a:lnTo>
                    <a:pt x="88" y="348"/>
                  </a:lnTo>
                  <a:lnTo>
                    <a:pt x="90" y="345"/>
                  </a:lnTo>
                  <a:lnTo>
                    <a:pt x="90" y="340"/>
                  </a:lnTo>
                  <a:lnTo>
                    <a:pt x="96" y="334"/>
                  </a:lnTo>
                  <a:lnTo>
                    <a:pt x="101" y="332"/>
                  </a:lnTo>
                  <a:lnTo>
                    <a:pt x="104" y="321"/>
                  </a:lnTo>
                  <a:lnTo>
                    <a:pt x="104" y="310"/>
                  </a:lnTo>
                  <a:lnTo>
                    <a:pt x="101" y="307"/>
                  </a:lnTo>
                  <a:lnTo>
                    <a:pt x="101" y="301"/>
                  </a:lnTo>
                  <a:lnTo>
                    <a:pt x="96" y="299"/>
                  </a:lnTo>
                  <a:lnTo>
                    <a:pt x="90" y="293"/>
                  </a:lnTo>
                  <a:lnTo>
                    <a:pt x="90" y="291"/>
                  </a:lnTo>
                  <a:lnTo>
                    <a:pt x="90" y="282"/>
                  </a:lnTo>
                  <a:lnTo>
                    <a:pt x="93" y="280"/>
                  </a:lnTo>
                  <a:lnTo>
                    <a:pt x="99" y="274"/>
                  </a:lnTo>
                  <a:lnTo>
                    <a:pt x="104" y="271"/>
                  </a:lnTo>
                  <a:lnTo>
                    <a:pt x="110" y="271"/>
                  </a:lnTo>
                  <a:lnTo>
                    <a:pt x="112" y="271"/>
                  </a:lnTo>
                  <a:lnTo>
                    <a:pt x="120" y="271"/>
                  </a:lnTo>
                  <a:lnTo>
                    <a:pt x="126" y="282"/>
                  </a:lnTo>
                  <a:lnTo>
                    <a:pt x="126" y="291"/>
                  </a:lnTo>
                  <a:lnTo>
                    <a:pt x="129" y="293"/>
                  </a:lnTo>
                  <a:lnTo>
                    <a:pt x="134" y="296"/>
                  </a:lnTo>
                  <a:lnTo>
                    <a:pt x="137" y="296"/>
                  </a:lnTo>
                  <a:lnTo>
                    <a:pt x="148" y="296"/>
                  </a:lnTo>
                  <a:lnTo>
                    <a:pt x="153" y="291"/>
                  </a:lnTo>
                  <a:lnTo>
                    <a:pt x="156" y="282"/>
                  </a:lnTo>
                  <a:lnTo>
                    <a:pt x="156" y="271"/>
                  </a:lnTo>
                  <a:lnTo>
                    <a:pt x="156" y="255"/>
                  </a:lnTo>
                  <a:lnTo>
                    <a:pt x="153" y="249"/>
                  </a:lnTo>
                  <a:lnTo>
                    <a:pt x="148" y="241"/>
                  </a:lnTo>
                  <a:lnTo>
                    <a:pt x="137" y="230"/>
                  </a:lnTo>
                  <a:lnTo>
                    <a:pt x="126" y="222"/>
                  </a:lnTo>
                  <a:lnTo>
                    <a:pt x="120" y="222"/>
                  </a:lnTo>
                  <a:lnTo>
                    <a:pt x="120" y="216"/>
                  </a:lnTo>
                  <a:lnTo>
                    <a:pt x="96" y="216"/>
                  </a:lnTo>
                  <a:lnTo>
                    <a:pt x="71" y="214"/>
                  </a:lnTo>
                  <a:lnTo>
                    <a:pt x="66" y="208"/>
                  </a:lnTo>
                  <a:lnTo>
                    <a:pt x="60" y="203"/>
                  </a:lnTo>
                  <a:lnTo>
                    <a:pt x="57" y="197"/>
                  </a:lnTo>
                  <a:lnTo>
                    <a:pt x="57" y="194"/>
                  </a:lnTo>
                  <a:lnTo>
                    <a:pt x="55" y="178"/>
                  </a:lnTo>
                  <a:lnTo>
                    <a:pt x="55" y="159"/>
                  </a:lnTo>
                  <a:lnTo>
                    <a:pt x="44" y="156"/>
                  </a:lnTo>
                  <a:lnTo>
                    <a:pt x="38" y="156"/>
                  </a:lnTo>
                  <a:lnTo>
                    <a:pt x="24" y="156"/>
                  </a:lnTo>
                  <a:lnTo>
                    <a:pt x="8" y="156"/>
                  </a:lnTo>
                  <a:lnTo>
                    <a:pt x="3" y="153"/>
                  </a:lnTo>
                  <a:lnTo>
                    <a:pt x="0" y="148"/>
                  </a:lnTo>
                  <a:lnTo>
                    <a:pt x="0" y="145"/>
                  </a:lnTo>
                  <a:lnTo>
                    <a:pt x="0" y="145"/>
                  </a:lnTo>
                  <a:lnTo>
                    <a:pt x="8" y="140"/>
                  </a:lnTo>
                  <a:lnTo>
                    <a:pt x="16" y="137"/>
                  </a:lnTo>
                  <a:lnTo>
                    <a:pt x="19" y="123"/>
                  </a:lnTo>
                  <a:lnTo>
                    <a:pt x="24" y="104"/>
                  </a:lnTo>
                  <a:lnTo>
                    <a:pt x="27" y="104"/>
                  </a:lnTo>
                  <a:lnTo>
                    <a:pt x="27" y="93"/>
                  </a:lnTo>
                  <a:lnTo>
                    <a:pt x="27" y="76"/>
                  </a:lnTo>
                  <a:lnTo>
                    <a:pt x="19" y="74"/>
                  </a:lnTo>
                  <a:lnTo>
                    <a:pt x="14" y="71"/>
                  </a:lnTo>
                  <a:lnTo>
                    <a:pt x="11" y="57"/>
                  </a:lnTo>
                  <a:lnTo>
                    <a:pt x="11" y="52"/>
                  </a:lnTo>
                  <a:lnTo>
                    <a:pt x="11" y="46"/>
                  </a:lnTo>
                  <a:lnTo>
                    <a:pt x="14" y="46"/>
                  </a:lnTo>
                  <a:lnTo>
                    <a:pt x="24" y="43"/>
                  </a:lnTo>
                  <a:lnTo>
                    <a:pt x="30" y="38"/>
                  </a:lnTo>
                  <a:lnTo>
                    <a:pt x="35" y="35"/>
                  </a:lnTo>
                  <a:lnTo>
                    <a:pt x="38" y="30"/>
                  </a:lnTo>
                  <a:lnTo>
                    <a:pt x="38" y="27"/>
                  </a:lnTo>
                  <a:lnTo>
                    <a:pt x="41" y="27"/>
                  </a:lnTo>
                  <a:lnTo>
                    <a:pt x="46" y="24"/>
                  </a:lnTo>
                  <a:lnTo>
                    <a:pt x="49" y="19"/>
                  </a:lnTo>
                  <a:lnTo>
                    <a:pt x="71" y="19"/>
                  </a:lnTo>
                  <a:lnTo>
                    <a:pt x="82" y="16"/>
                  </a:lnTo>
                  <a:lnTo>
                    <a:pt x="90" y="16"/>
                  </a:lnTo>
                  <a:lnTo>
                    <a:pt x="99" y="16"/>
                  </a:lnTo>
                  <a:lnTo>
                    <a:pt x="104" y="8"/>
                  </a:lnTo>
                  <a:lnTo>
                    <a:pt x="110" y="2"/>
                  </a:lnTo>
                  <a:lnTo>
                    <a:pt x="120" y="2"/>
                  </a:lnTo>
                  <a:lnTo>
                    <a:pt x="153" y="0"/>
                  </a:lnTo>
                  <a:lnTo>
                    <a:pt x="153" y="5"/>
                  </a:lnTo>
                  <a:lnTo>
                    <a:pt x="153" y="8"/>
                  </a:lnTo>
                  <a:lnTo>
                    <a:pt x="156" y="8"/>
                  </a:lnTo>
                  <a:lnTo>
                    <a:pt x="164" y="13"/>
                  </a:lnTo>
                  <a:lnTo>
                    <a:pt x="164" y="19"/>
                  </a:lnTo>
                  <a:lnTo>
                    <a:pt x="164" y="27"/>
                  </a:lnTo>
                  <a:lnTo>
                    <a:pt x="164" y="27"/>
                  </a:lnTo>
                  <a:lnTo>
                    <a:pt x="167" y="30"/>
                  </a:lnTo>
                  <a:lnTo>
                    <a:pt x="173" y="33"/>
                  </a:lnTo>
                  <a:lnTo>
                    <a:pt x="178" y="33"/>
                  </a:lnTo>
                  <a:lnTo>
                    <a:pt x="184" y="33"/>
                  </a:lnTo>
                  <a:lnTo>
                    <a:pt x="192" y="33"/>
                  </a:lnTo>
                  <a:lnTo>
                    <a:pt x="197" y="30"/>
                  </a:lnTo>
                  <a:lnTo>
                    <a:pt x="219" y="27"/>
                  </a:lnTo>
                  <a:lnTo>
                    <a:pt x="238" y="27"/>
                  </a:lnTo>
                  <a:lnTo>
                    <a:pt x="244" y="24"/>
                  </a:lnTo>
                  <a:lnTo>
                    <a:pt x="249" y="24"/>
                  </a:lnTo>
                  <a:lnTo>
                    <a:pt x="260" y="24"/>
                  </a:lnTo>
                  <a:lnTo>
                    <a:pt x="263" y="27"/>
                  </a:lnTo>
                  <a:lnTo>
                    <a:pt x="271" y="27"/>
                  </a:lnTo>
                  <a:lnTo>
                    <a:pt x="277" y="30"/>
                  </a:lnTo>
                  <a:lnTo>
                    <a:pt x="280" y="35"/>
                  </a:lnTo>
                  <a:lnTo>
                    <a:pt x="285" y="38"/>
                  </a:lnTo>
                  <a:lnTo>
                    <a:pt x="293" y="38"/>
                  </a:lnTo>
                  <a:lnTo>
                    <a:pt x="302" y="38"/>
                  </a:lnTo>
                  <a:lnTo>
                    <a:pt x="310" y="38"/>
                  </a:lnTo>
                  <a:lnTo>
                    <a:pt x="313" y="43"/>
                  </a:lnTo>
                  <a:lnTo>
                    <a:pt x="318" y="46"/>
                  </a:lnTo>
                  <a:lnTo>
                    <a:pt x="326" y="54"/>
                  </a:lnTo>
                  <a:lnTo>
                    <a:pt x="337" y="63"/>
                  </a:lnTo>
                  <a:lnTo>
                    <a:pt x="340" y="71"/>
                  </a:lnTo>
                  <a:lnTo>
                    <a:pt x="343" y="74"/>
                  </a:lnTo>
                  <a:lnTo>
                    <a:pt x="345" y="76"/>
                  </a:lnTo>
                  <a:lnTo>
                    <a:pt x="351" y="82"/>
                  </a:lnTo>
                  <a:lnTo>
                    <a:pt x="351" y="82"/>
                  </a:lnTo>
                  <a:lnTo>
                    <a:pt x="351" y="90"/>
                  </a:lnTo>
                  <a:lnTo>
                    <a:pt x="356" y="93"/>
                  </a:lnTo>
                  <a:lnTo>
                    <a:pt x="359" y="96"/>
                  </a:lnTo>
                  <a:lnTo>
                    <a:pt x="367" y="104"/>
                  </a:lnTo>
                  <a:lnTo>
                    <a:pt x="370" y="112"/>
                  </a:lnTo>
                  <a:lnTo>
                    <a:pt x="376" y="115"/>
                  </a:lnTo>
                  <a:lnTo>
                    <a:pt x="376" y="120"/>
                  </a:lnTo>
                  <a:lnTo>
                    <a:pt x="389" y="126"/>
                  </a:lnTo>
                  <a:lnTo>
                    <a:pt x="398" y="134"/>
                  </a:lnTo>
                  <a:lnTo>
                    <a:pt x="414" y="142"/>
                  </a:lnTo>
                  <a:lnTo>
                    <a:pt x="425" y="153"/>
                  </a:lnTo>
                  <a:lnTo>
                    <a:pt x="428" y="156"/>
                  </a:lnTo>
                  <a:lnTo>
                    <a:pt x="433" y="164"/>
                  </a:lnTo>
                  <a:lnTo>
                    <a:pt x="444" y="170"/>
                  </a:lnTo>
                  <a:lnTo>
                    <a:pt x="458" y="181"/>
                  </a:lnTo>
                  <a:lnTo>
                    <a:pt x="466" y="186"/>
                  </a:lnTo>
                  <a:lnTo>
                    <a:pt x="469" y="194"/>
                  </a:lnTo>
                  <a:lnTo>
                    <a:pt x="472" y="208"/>
                  </a:lnTo>
                  <a:lnTo>
                    <a:pt x="480" y="216"/>
                  </a:lnTo>
                  <a:lnTo>
                    <a:pt x="502" y="216"/>
                  </a:lnTo>
                  <a:lnTo>
                    <a:pt x="526" y="216"/>
                  </a:lnTo>
                  <a:lnTo>
                    <a:pt x="532" y="222"/>
                  </a:lnTo>
                  <a:lnTo>
                    <a:pt x="537" y="222"/>
                  </a:lnTo>
                  <a:lnTo>
                    <a:pt x="543" y="227"/>
                  </a:lnTo>
                  <a:lnTo>
                    <a:pt x="546" y="227"/>
                  </a:lnTo>
                  <a:lnTo>
                    <a:pt x="546" y="238"/>
                  </a:lnTo>
                  <a:lnTo>
                    <a:pt x="546" y="249"/>
                  </a:lnTo>
                  <a:lnTo>
                    <a:pt x="543" y="258"/>
                  </a:lnTo>
                  <a:lnTo>
                    <a:pt x="535" y="269"/>
                  </a:lnTo>
                  <a:lnTo>
                    <a:pt x="535" y="271"/>
                  </a:lnTo>
                  <a:lnTo>
                    <a:pt x="532" y="271"/>
                  </a:lnTo>
                  <a:lnTo>
                    <a:pt x="529" y="271"/>
                  </a:lnTo>
                  <a:lnTo>
                    <a:pt x="524" y="274"/>
                  </a:lnTo>
                  <a:lnTo>
                    <a:pt x="513" y="274"/>
                  </a:lnTo>
                  <a:lnTo>
                    <a:pt x="499" y="274"/>
                  </a:lnTo>
                  <a:lnTo>
                    <a:pt x="499" y="277"/>
                  </a:lnTo>
                  <a:lnTo>
                    <a:pt x="499" y="282"/>
                  </a:lnTo>
                  <a:lnTo>
                    <a:pt x="496" y="282"/>
                  </a:lnTo>
                  <a:lnTo>
                    <a:pt x="494" y="288"/>
                  </a:lnTo>
                  <a:lnTo>
                    <a:pt x="483" y="304"/>
                  </a:lnTo>
                  <a:lnTo>
                    <a:pt x="483" y="307"/>
                  </a:lnTo>
                  <a:lnTo>
                    <a:pt x="477" y="307"/>
                  </a:lnTo>
                  <a:lnTo>
                    <a:pt x="469" y="307"/>
                  </a:lnTo>
                  <a:lnTo>
                    <a:pt x="466" y="307"/>
                  </a:lnTo>
                  <a:lnTo>
                    <a:pt x="461" y="301"/>
                  </a:lnTo>
                  <a:lnTo>
                    <a:pt x="452" y="304"/>
                  </a:lnTo>
                  <a:lnTo>
                    <a:pt x="444" y="304"/>
                  </a:lnTo>
                  <a:lnTo>
                    <a:pt x="444" y="310"/>
                  </a:lnTo>
                  <a:lnTo>
                    <a:pt x="441" y="318"/>
                  </a:lnTo>
                  <a:lnTo>
                    <a:pt x="444" y="332"/>
                  </a:lnTo>
                  <a:lnTo>
                    <a:pt x="450" y="345"/>
                  </a:lnTo>
                  <a:lnTo>
                    <a:pt x="458" y="359"/>
                  </a:lnTo>
                  <a:lnTo>
                    <a:pt x="463" y="362"/>
                  </a:lnTo>
                  <a:lnTo>
                    <a:pt x="469" y="367"/>
                  </a:lnTo>
                  <a:lnTo>
                    <a:pt x="472" y="367"/>
                  </a:lnTo>
                  <a:lnTo>
                    <a:pt x="480" y="367"/>
                  </a:lnTo>
                  <a:lnTo>
                    <a:pt x="483" y="370"/>
                  </a:lnTo>
                  <a:lnTo>
                    <a:pt x="488" y="370"/>
                  </a:lnTo>
                  <a:lnTo>
                    <a:pt x="488" y="373"/>
                  </a:lnTo>
                  <a:lnTo>
                    <a:pt x="494" y="389"/>
                  </a:lnTo>
                  <a:lnTo>
                    <a:pt x="494" y="406"/>
                  </a:lnTo>
                  <a:lnTo>
                    <a:pt x="494" y="411"/>
                  </a:lnTo>
                  <a:lnTo>
                    <a:pt x="494" y="414"/>
                  </a:lnTo>
                  <a:lnTo>
                    <a:pt x="491" y="420"/>
                  </a:lnTo>
                  <a:lnTo>
                    <a:pt x="483" y="430"/>
                  </a:lnTo>
                  <a:lnTo>
                    <a:pt x="469" y="430"/>
                  </a:lnTo>
                  <a:lnTo>
                    <a:pt x="461" y="433"/>
                  </a:lnTo>
                  <a:lnTo>
                    <a:pt x="458" y="436"/>
                  </a:lnTo>
                  <a:lnTo>
                    <a:pt x="444" y="441"/>
                  </a:lnTo>
                  <a:lnTo>
                    <a:pt x="441" y="450"/>
                  </a:lnTo>
                  <a:lnTo>
                    <a:pt x="436" y="455"/>
                  </a:lnTo>
                  <a:lnTo>
                    <a:pt x="433" y="461"/>
                  </a:lnTo>
                  <a:lnTo>
                    <a:pt x="430" y="466"/>
                  </a:lnTo>
                  <a:lnTo>
                    <a:pt x="428" y="469"/>
                  </a:lnTo>
                  <a:lnTo>
                    <a:pt x="425" y="472"/>
                  </a:lnTo>
                  <a:lnTo>
                    <a:pt x="422" y="474"/>
                  </a:lnTo>
                  <a:lnTo>
                    <a:pt x="422" y="480"/>
                  </a:lnTo>
                  <a:lnTo>
                    <a:pt x="419" y="483"/>
                  </a:lnTo>
                  <a:lnTo>
                    <a:pt x="417" y="483"/>
                  </a:lnTo>
                  <a:lnTo>
                    <a:pt x="406" y="483"/>
                  </a:lnTo>
                  <a:lnTo>
                    <a:pt x="398" y="483"/>
                  </a:lnTo>
                  <a:lnTo>
                    <a:pt x="387" y="477"/>
                  </a:lnTo>
                  <a:lnTo>
                    <a:pt x="378" y="472"/>
                  </a:lnTo>
                  <a:lnTo>
                    <a:pt x="376" y="472"/>
                  </a:lnTo>
                  <a:lnTo>
                    <a:pt x="362" y="474"/>
                  </a:lnTo>
                  <a:lnTo>
                    <a:pt x="356" y="477"/>
                  </a:lnTo>
                  <a:lnTo>
                    <a:pt x="345" y="477"/>
                  </a:lnTo>
                  <a:lnTo>
                    <a:pt x="332" y="474"/>
                  </a:lnTo>
                  <a:lnTo>
                    <a:pt x="315" y="474"/>
                  </a:lnTo>
                  <a:lnTo>
                    <a:pt x="313" y="477"/>
                  </a:lnTo>
                  <a:lnTo>
                    <a:pt x="307" y="483"/>
                  </a:lnTo>
                  <a:lnTo>
                    <a:pt x="304" y="485"/>
                  </a:lnTo>
                  <a:lnTo>
                    <a:pt x="302" y="491"/>
                  </a:lnTo>
                  <a:lnTo>
                    <a:pt x="288" y="491"/>
                  </a:lnTo>
                  <a:lnTo>
                    <a:pt x="277" y="491"/>
                  </a:lnTo>
                  <a:lnTo>
                    <a:pt x="269" y="483"/>
                  </a:lnTo>
                  <a:lnTo>
                    <a:pt x="263" y="474"/>
                  </a:lnTo>
                  <a:lnTo>
                    <a:pt x="260" y="472"/>
                  </a:lnTo>
                  <a:lnTo>
                    <a:pt x="252" y="472"/>
                  </a:lnTo>
                  <a:lnTo>
                    <a:pt x="249" y="469"/>
                  </a:lnTo>
                  <a:lnTo>
                    <a:pt x="247" y="469"/>
                  </a:lnTo>
                  <a:lnTo>
                    <a:pt x="244" y="469"/>
                  </a:lnTo>
                  <a:lnTo>
                    <a:pt x="236" y="477"/>
                  </a:lnTo>
                  <a:lnTo>
                    <a:pt x="227" y="483"/>
                  </a:lnTo>
                  <a:lnTo>
                    <a:pt x="222" y="483"/>
                  </a:lnTo>
                  <a:lnTo>
                    <a:pt x="217" y="472"/>
                  </a:lnTo>
                  <a:lnTo>
                    <a:pt x="211" y="461"/>
                  </a:lnTo>
                  <a:lnTo>
                    <a:pt x="206" y="461"/>
                  </a:lnTo>
                  <a:lnTo>
                    <a:pt x="203" y="458"/>
                  </a:lnTo>
                  <a:lnTo>
                    <a:pt x="192" y="458"/>
                  </a:lnTo>
                  <a:lnTo>
                    <a:pt x="184" y="461"/>
                  </a:lnTo>
                  <a:lnTo>
                    <a:pt x="178" y="463"/>
                  </a:lnTo>
                  <a:lnTo>
                    <a:pt x="173" y="469"/>
                  </a:lnTo>
                  <a:lnTo>
                    <a:pt x="170" y="485"/>
                  </a:lnTo>
                  <a:lnTo>
                    <a:pt x="170" y="505"/>
                  </a:lnTo>
                  <a:lnTo>
                    <a:pt x="167" y="505"/>
                  </a:lnTo>
                  <a:close/>
                </a:path>
              </a:pathLst>
            </a:custGeom>
            <a:solidFill>
              <a:srgbClr val="92D050"/>
            </a:solidFill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91436" tIns="45718" rIns="91436" bIns="45718"/>
            <a:lstStyle/>
            <a:p>
              <a:pPr>
                <a:defRPr/>
              </a:pPr>
              <a:endParaRPr lang="ru-RU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9" name="Freeform 33">
              <a:hlinkClick r:id="" action="ppaction://noaction"/>
            </p:cNvPr>
            <p:cNvSpPr>
              <a:spLocks/>
            </p:cNvSpPr>
            <p:nvPr/>
          </p:nvSpPr>
          <p:spPr bwMode="auto">
            <a:xfrm>
              <a:off x="5171204" y="4277543"/>
              <a:ext cx="1505251" cy="938854"/>
            </a:xfrm>
            <a:custGeom>
              <a:avLst/>
              <a:gdLst/>
              <a:ahLst/>
              <a:cxnLst>
                <a:cxn ang="0">
                  <a:pos x="642" y="527"/>
                </a:cxn>
                <a:cxn ang="0">
                  <a:pos x="614" y="530"/>
                </a:cxn>
                <a:cxn ang="0">
                  <a:pos x="573" y="508"/>
                </a:cxn>
                <a:cxn ang="0">
                  <a:pos x="507" y="510"/>
                </a:cxn>
                <a:cxn ang="0">
                  <a:pos x="472" y="469"/>
                </a:cxn>
                <a:cxn ang="0">
                  <a:pos x="406" y="434"/>
                </a:cxn>
                <a:cxn ang="0">
                  <a:pos x="313" y="442"/>
                </a:cxn>
                <a:cxn ang="0">
                  <a:pos x="250" y="425"/>
                </a:cxn>
                <a:cxn ang="0">
                  <a:pos x="192" y="403"/>
                </a:cxn>
                <a:cxn ang="0">
                  <a:pos x="143" y="409"/>
                </a:cxn>
                <a:cxn ang="0">
                  <a:pos x="110" y="373"/>
                </a:cxn>
                <a:cxn ang="0">
                  <a:pos x="91" y="351"/>
                </a:cxn>
                <a:cxn ang="0">
                  <a:pos x="60" y="252"/>
                </a:cxn>
                <a:cxn ang="0">
                  <a:pos x="19" y="211"/>
                </a:cxn>
                <a:cxn ang="0">
                  <a:pos x="0" y="165"/>
                </a:cxn>
                <a:cxn ang="0">
                  <a:pos x="16" y="137"/>
                </a:cxn>
                <a:cxn ang="0">
                  <a:pos x="55" y="96"/>
                </a:cxn>
                <a:cxn ang="0">
                  <a:pos x="38" y="57"/>
                </a:cxn>
                <a:cxn ang="0">
                  <a:pos x="55" y="0"/>
                </a:cxn>
                <a:cxn ang="0">
                  <a:pos x="74" y="25"/>
                </a:cxn>
                <a:cxn ang="0">
                  <a:pos x="69" y="66"/>
                </a:cxn>
                <a:cxn ang="0">
                  <a:pos x="85" y="85"/>
                </a:cxn>
                <a:cxn ang="0">
                  <a:pos x="134" y="93"/>
                </a:cxn>
                <a:cxn ang="0">
                  <a:pos x="222" y="88"/>
                </a:cxn>
                <a:cxn ang="0">
                  <a:pos x="252" y="118"/>
                </a:cxn>
                <a:cxn ang="0">
                  <a:pos x="280" y="154"/>
                </a:cxn>
                <a:cxn ang="0">
                  <a:pos x="310" y="170"/>
                </a:cxn>
                <a:cxn ang="0">
                  <a:pos x="340" y="132"/>
                </a:cxn>
                <a:cxn ang="0">
                  <a:pos x="379" y="126"/>
                </a:cxn>
                <a:cxn ang="0">
                  <a:pos x="379" y="162"/>
                </a:cxn>
                <a:cxn ang="0">
                  <a:pos x="453" y="154"/>
                </a:cxn>
                <a:cxn ang="0">
                  <a:pos x="486" y="162"/>
                </a:cxn>
                <a:cxn ang="0">
                  <a:pos x="529" y="159"/>
                </a:cxn>
                <a:cxn ang="0">
                  <a:pos x="568" y="132"/>
                </a:cxn>
                <a:cxn ang="0">
                  <a:pos x="601" y="107"/>
                </a:cxn>
                <a:cxn ang="0">
                  <a:pos x="620" y="129"/>
                </a:cxn>
                <a:cxn ang="0">
                  <a:pos x="680" y="154"/>
                </a:cxn>
                <a:cxn ang="0">
                  <a:pos x="710" y="148"/>
                </a:cxn>
                <a:cxn ang="0">
                  <a:pos x="763" y="112"/>
                </a:cxn>
                <a:cxn ang="0">
                  <a:pos x="828" y="96"/>
                </a:cxn>
                <a:cxn ang="0">
                  <a:pos x="883" y="123"/>
                </a:cxn>
                <a:cxn ang="0">
                  <a:pos x="957" y="129"/>
                </a:cxn>
                <a:cxn ang="0">
                  <a:pos x="985" y="159"/>
                </a:cxn>
                <a:cxn ang="0">
                  <a:pos x="1015" y="181"/>
                </a:cxn>
                <a:cxn ang="0">
                  <a:pos x="1059" y="217"/>
                </a:cxn>
                <a:cxn ang="0">
                  <a:pos x="1097" y="250"/>
                </a:cxn>
                <a:cxn ang="0">
                  <a:pos x="1097" y="285"/>
                </a:cxn>
                <a:cxn ang="0">
                  <a:pos x="1051" y="370"/>
                </a:cxn>
                <a:cxn ang="0">
                  <a:pos x="1081" y="390"/>
                </a:cxn>
                <a:cxn ang="0">
                  <a:pos x="1062" y="428"/>
                </a:cxn>
                <a:cxn ang="0">
                  <a:pos x="1031" y="475"/>
                </a:cxn>
                <a:cxn ang="0">
                  <a:pos x="985" y="453"/>
                </a:cxn>
                <a:cxn ang="0">
                  <a:pos x="941" y="486"/>
                </a:cxn>
                <a:cxn ang="0">
                  <a:pos x="913" y="510"/>
                </a:cxn>
                <a:cxn ang="0">
                  <a:pos x="886" y="527"/>
                </a:cxn>
                <a:cxn ang="0">
                  <a:pos x="861" y="557"/>
                </a:cxn>
                <a:cxn ang="0">
                  <a:pos x="826" y="543"/>
                </a:cxn>
                <a:cxn ang="0">
                  <a:pos x="787" y="524"/>
                </a:cxn>
                <a:cxn ang="0">
                  <a:pos x="746" y="541"/>
                </a:cxn>
                <a:cxn ang="0">
                  <a:pos x="732" y="563"/>
                </a:cxn>
                <a:cxn ang="0">
                  <a:pos x="683" y="590"/>
                </a:cxn>
              </a:cxnLst>
              <a:rect l="0" t="0" r="r" b="b"/>
              <a:pathLst>
                <a:path w="1105" h="593">
                  <a:moveTo>
                    <a:pt x="667" y="593"/>
                  </a:moveTo>
                  <a:lnTo>
                    <a:pt x="664" y="590"/>
                  </a:lnTo>
                  <a:lnTo>
                    <a:pt x="661" y="571"/>
                  </a:lnTo>
                  <a:lnTo>
                    <a:pt x="656" y="554"/>
                  </a:lnTo>
                  <a:lnTo>
                    <a:pt x="645" y="532"/>
                  </a:lnTo>
                  <a:lnTo>
                    <a:pt x="642" y="527"/>
                  </a:lnTo>
                  <a:lnTo>
                    <a:pt x="634" y="524"/>
                  </a:lnTo>
                  <a:lnTo>
                    <a:pt x="628" y="524"/>
                  </a:lnTo>
                  <a:lnTo>
                    <a:pt x="623" y="527"/>
                  </a:lnTo>
                  <a:lnTo>
                    <a:pt x="620" y="527"/>
                  </a:lnTo>
                  <a:lnTo>
                    <a:pt x="617" y="530"/>
                  </a:lnTo>
                  <a:lnTo>
                    <a:pt x="614" y="530"/>
                  </a:lnTo>
                  <a:lnTo>
                    <a:pt x="612" y="530"/>
                  </a:lnTo>
                  <a:lnTo>
                    <a:pt x="606" y="521"/>
                  </a:lnTo>
                  <a:lnTo>
                    <a:pt x="601" y="513"/>
                  </a:lnTo>
                  <a:lnTo>
                    <a:pt x="598" y="510"/>
                  </a:lnTo>
                  <a:lnTo>
                    <a:pt x="590" y="508"/>
                  </a:lnTo>
                  <a:lnTo>
                    <a:pt x="573" y="508"/>
                  </a:lnTo>
                  <a:lnTo>
                    <a:pt x="562" y="502"/>
                  </a:lnTo>
                  <a:lnTo>
                    <a:pt x="546" y="502"/>
                  </a:lnTo>
                  <a:lnTo>
                    <a:pt x="532" y="502"/>
                  </a:lnTo>
                  <a:lnTo>
                    <a:pt x="524" y="508"/>
                  </a:lnTo>
                  <a:lnTo>
                    <a:pt x="518" y="510"/>
                  </a:lnTo>
                  <a:lnTo>
                    <a:pt x="507" y="510"/>
                  </a:lnTo>
                  <a:lnTo>
                    <a:pt x="497" y="510"/>
                  </a:lnTo>
                  <a:lnTo>
                    <a:pt x="488" y="502"/>
                  </a:lnTo>
                  <a:lnTo>
                    <a:pt x="486" y="499"/>
                  </a:lnTo>
                  <a:lnTo>
                    <a:pt x="486" y="491"/>
                  </a:lnTo>
                  <a:lnTo>
                    <a:pt x="480" y="486"/>
                  </a:lnTo>
                  <a:lnTo>
                    <a:pt x="472" y="469"/>
                  </a:lnTo>
                  <a:lnTo>
                    <a:pt x="461" y="455"/>
                  </a:lnTo>
                  <a:lnTo>
                    <a:pt x="453" y="450"/>
                  </a:lnTo>
                  <a:lnTo>
                    <a:pt x="450" y="445"/>
                  </a:lnTo>
                  <a:lnTo>
                    <a:pt x="436" y="436"/>
                  </a:lnTo>
                  <a:lnTo>
                    <a:pt x="431" y="434"/>
                  </a:lnTo>
                  <a:lnTo>
                    <a:pt x="406" y="434"/>
                  </a:lnTo>
                  <a:lnTo>
                    <a:pt x="387" y="434"/>
                  </a:lnTo>
                  <a:lnTo>
                    <a:pt x="384" y="434"/>
                  </a:lnTo>
                  <a:lnTo>
                    <a:pt x="379" y="434"/>
                  </a:lnTo>
                  <a:lnTo>
                    <a:pt x="365" y="434"/>
                  </a:lnTo>
                  <a:lnTo>
                    <a:pt x="346" y="434"/>
                  </a:lnTo>
                  <a:lnTo>
                    <a:pt x="313" y="442"/>
                  </a:lnTo>
                  <a:lnTo>
                    <a:pt x="302" y="442"/>
                  </a:lnTo>
                  <a:lnTo>
                    <a:pt x="296" y="436"/>
                  </a:lnTo>
                  <a:lnTo>
                    <a:pt x="288" y="434"/>
                  </a:lnTo>
                  <a:lnTo>
                    <a:pt x="269" y="431"/>
                  </a:lnTo>
                  <a:lnTo>
                    <a:pt x="252" y="425"/>
                  </a:lnTo>
                  <a:lnTo>
                    <a:pt x="250" y="425"/>
                  </a:lnTo>
                  <a:lnTo>
                    <a:pt x="244" y="423"/>
                  </a:lnTo>
                  <a:lnTo>
                    <a:pt x="230" y="417"/>
                  </a:lnTo>
                  <a:lnTo>
                    <a:pt x="217" y="414"/>
                  </a:lnTo>
                  <a:lnTo>
                    <a:pt x="208" y="409"/>
                  </a:lnTo>
                  <a:lnTo>
                    <a:pt x="200" y="403"/>
                  </a:lnTo>
                  <a:lnTo>
                    <a:pt x="192" y="403"/>
                  </a:lnTo>
                  <a:lnTo>
                    <a:pt x="189" y="398"/>
                  </a:lnTo>
                  <a:lnTo>
                    <a:pt x="178" y="398"/>
                  </a:lnTo>
                  <a:lnTo>
                    <a:pt x="165" y="398"/>
                  </a:lnTo>
                  <a:lnTo>
                    <a:pt x="162" y="403"/>
                  </a:lnTo>
                  <a:lnTo>
                    <a:pt x="145" y="409"/>
                  </a:lnTo>
                  <a:lnTo>
                    <a:pt x="143" y="409"/>
                  </a:lnTo>
                  <a:lnTo>
                    <a:pt x="143" y="412"/>
                  </a:lnTo>
                  <a:lnTo>
                    <a:pt x="134" y="412"/>
                  </a:lnTo>
                  <a:lnTo>
                    <a:pt x="121" y="409"/>
                  </a:lnTo>
                  <a:lnTo>
                    <a:pt x="115" y="392"/>
                  </a:lnTo>
                  <a:lnTo>
                    <a:pt x="110" y="381"/>
                  </a:lnTo>
                  <a:lnTo>
                    <a:pt x="110" y="373"/>
                  </a:lnTo>
                  <a:lnTo>
                    <a:pt x="107" y="362"/>
                  </a:lnTo>
                  <a:lnTo>
                    <a:pt x="107" y="357"/>
                  </a:lnTo>
                  <a:lnTo>
                    <a:pt x="101" y="351"/>
                  </a:lnTo>
                  <a:lnTo>
                    <a:pt x="99" y="351"/>
                  </a:lnTo>
                  <a:lnTo>
                    <a:pt x="93" y="351"/>
                  </a:lnTo>
                  <a:lnTo>
                    <a:pt x="91" y="351"/>
                  </a:lnTo>
                  <a:lnTo>
                    <a:pt x="85" y="348"/>
                  </a:lnTo>
                  <a:lnTo>
                    <a:pt x="85" y="324"/>
                  </a:lnTo>
                  <a:lnTo>
                    <a:pt x="85" y="302"/>
                  </a:lnTo>
                  <a:lnTo>
                    <a:pt x="80" y="280"/>
                  </a:lnTo>
                  <a:lnTo>
                    <a:pt x="74" y="258"/>
                  </a:lnTo>
                  <a:lnTo>
                    <a:pt x="60" y="252"/>
                  </a:lnTo>
                  <a:lnTo>
                    <a:pt x="49" y="250"/>
                  </a:lnTo>
                  <a:lnTo>
                    <a:pt x="41" y="236"/>
                  </a:lnTo>
                  <a:lnTo>
                    <a:pt x="36" y="225"/>
                  </a:lnTo>
                  <a:lnTo>
                    <a:pt x="33" y="219"/>
                  </a:lnTo>
                  <a:lnTo>
                    <a:pt x="27" y="214"/>
                  </a:lnTo>
                  <a:lnTo>
                    <a:pt x="19" y="211"/>
                  </a:lnTo>
                  <a:lnTo>
                    <a:pt x="16" y="206"/>
                  </a:lnTo>
                  <a:lnTo>
                    <a:pt x="11" y="200"/>
                  </a:lnTo>
                  <a:lnTo>
                    <a:pt x="11" y="192"/>
                  </a:lnTo>
                  <a:lnTo>
                    <a:pt x="8" y="184"/>
                  </a:lnTo>
                  <a:lnTo>
                    <a:pt x="3" y="173"/>
                  </a:lnTo>
                  <a:lnTo>
                    <a:pt x="0" y="165"/>
                  </a:lnTo>
                  <a:lnTo>
                    <a:pt x="0" y="151"/>
                  </a:lnTo>
                  <a:lnTo>
                    <a:pt x="3" y="134"/>
                  </a:lnTo>
                  <a:lnTo>
                    <a:pt x="3" y="132"/>
                  </a:lnTo>
                  <a:lnTo>
                    <a:pt x="8" y="132"/>
                  </a:lnTo>
                  <a:lnTo>
                    <a:pt x="11" y="132"/>
                  </a:lnTo>
                  <a:lnTo>
                    <a:pt x="16" y="137"/>
                  </a:lnTo>
                  <a:lnTo>
                    <a:pt x="19" y="137"/>
                  </a:lnTo>
                  <a:lnTo>
                    <a:pt x="27" y="137"/>
                  </a:lnTo>
                  <a:lnTo>
                    <a:pt x="36" y="137"/>
                  </a:lnTo>
                  <a:lnTo>
                    <a:pt x="47" y="126"/>
                  </a:lnTo>
                  <a:lnTo>
                    <a:pt x="55" y="112"/>
                  </a:lnTo>
                  <a:lnTo>
                    <a:pt x="55" y="96"/>
                  </a:lnTo>
                  <a:lnTo>
                    <a:pt x="47" y="79"/>
                  </a:lnTo>
                  <a:lnTo>
                    <a:pt x="47" y="79"/>
                  </a:lnTo>
                  <a:lnTo>
                    <a:pt x="41" y="79"/>
                  </a:lnTo>
                  <a:lnTo>
                    <a:pt x="41" y="74"/>
                  </a:lnTo>
                  <a:lnTo>
                    <a:pt x="38" y="63"/>
                  </a:lnTo>
                  <a:lnTo>
                    <a:pt x="38" y="57"/>
                  </a:lnTo>
                  <a:lnTo>
                    <a:pt x="36" y="55"/>
                  </a:lnTo>
                  <a:lnTo>
                    <a:pt x="36" y="38"/>
                  </a:lnTo>
                  <a:lnTo>
                    <a:pt x="36" y="25"/>
                  </a:lnTo>
                  <a:lnTo>
                    <a:pt x="41" y="11"/>
                  </a:lnTo>
                  <a:lnTo>
                    <a:pt x="47" y="0"/>
                  </a:lnTo>
                  <a:lnTo>
                    <a:pt x="55" y="0"/>
                  </a:lnTo>
                  <a:lnTo>
                    <a:pt x="58" y="0"/>
                  </a:lnTo>
                  <a:lnTo>
                    <a:pt x="60" y="5"/>
                  </a:lnTo>
                  <a:lnTo>
                    <a:pt x="66" y="11"/>
                  </a:lnTo>
                  <a:lnTo>
                    <a:pt x="69" y="14"/>
                  </a:lnTo>
                  <a:lnTo>
                    <a:pt x="74" y="22"/>
                  </a:lnTo>
                  <a:lnTo>
                    <a:pt x="74" y="25"/>
                  </a:lnTo>
                  <a:lnTo>
                    <a:pt x="74" y="27"/>
                  </a:lnTo>
                  <a:lnTo>
                    <a:pt x="66" y="36"/>
                  </a:lnTo>
                  <a:lnTo>
                    <a:pt x="58" y="38"/>
                  </a:lnTo>
                  <a:lnTo>
                    <a:pt x="58" y="41"/>
                  </a:lnTo>
                  <a:lnTo>
                    <a:pt x="58" y="47"/>
                  </a:lnTo>
                  <a:lnTo>
                    <a:pt x="69" y="66"/>
                  </a:lnTo>
                  <a:lnTo>
                    <a:pt x="74" y="77"/>
                  </a:lnTo>
                  <a:lnTo>
                    <a:pt x="74" y="82"/>
                  </a:lnTo>
                  <a:lnTo>
                    <a:pt x="74" y="88"/>
                  </a:lnTo>
                  <a:lnTo>
                    <a:pt x="77" y="85"/>
                  </a:lnTo>
                  <a:lnTo>
                    <a:pt x="82" y="85"/>
                  </a:lnTo>
                  <a:lnTo>
                    <a:pt x="85" y="85"/>
                  </a:lnTo>
                  <a:lnTo>
                    <a:pt x="85" y="88"/>
                  </a:lnTo>
                  <a:lnTo>
                    <a:pt x="85" y="93"/>
                  </a:lnTo>
                  <a:lnTo>
                    <a:pt x="104" y="93"/>
                  </a:lnTo>
                  <a:lnTo>
                    <a:pt x="118" y="93"/>
                  </a:lnTo>
                  <a:lnTo>
                    <a:pt x="121" y="93"/>
                  </a:lnTo>
                  <a:lnTo>
                    <a:pt x="134" y="93"/>
                  </a:lnTo>
                  <a:lnTo>
                    <a:pt x="143" y="96"/>
                  </a:lnTo>
                  <a:lnTo>
                    <a:pt x="151" y="99"/>
                  </a:lnTo>
                  <a:lnTo>
                    <a:pt x="189" y="96"/>
                  </a:lnTo>
                  <a:lnTo>
                    <a:pt x="219" y="93"/>
                  </a:lnTo>
                  <a:lnTo>
                    <a:pt x="222" y="93"/>
                  </a:lnTo>
                  <a:lnTo>
                    <a:pt x="222" y="88"/>
                  </a:lnTo>
                  <a:lnTo>
                    <a:pt x="228" y="88"/>
                  </a:lnTo>
                  <a:lnTo>
                    <a:pt x="230" y="88"/>
                  </a:lnTo>
                  <a:lnTo>
                    <a:pt x="230" y="101"/>
                  </a:lnTo>
                  <a:lnTo>
                    <a:pt x="236" y="110"/>
                  </a:lnTo>
                  <a:lnTo>
                    <a:pt x="244" y="118"/>
                  </a:lnTo>
                  <a:lnTo>
                    <a:pt x="252" y="118"/>
                  </a:lnTo>
                  <a:lnTo>
                    <a:pt x="252" y="123"/>
                  </a:lnTo>
                  <a:lnTo>
                    <a:pt x="258" y="129"/>
                  </a:lnTo>
                  <a:lnTo>
                    <a:pt x="258" y="137"/>
                  </a:lnTo>
                  <a:lnTo>
                    <a:pt x="258" y="148"/>
                  </a:lnTo>
                  <a:lnTo>
                    <a:pt x="269" y="151"/>
                  </a:lnTo>
                  <a:lnTo>
                    <a:pt x="280" y="154"/>
                  </a:lnTo>
                  <a:lnTo>
                    <a:pt x="285" y="159"/>
                  </a:lnTo>
                  <a:lnTo>
                    <a:pt x="288" y="159"/>
                  </a:lnTo>
                  <a:lnTo>
                    <a:pt x="296" y="162"/>
                  </a:lnTo>
                  <a:lnTo>
                    <a:pt x="296" y="165"/>
                  </a:lnTo>
                  <a:lnTo>
                    <a:pt x="302" y="167"/>
                  </a:lnTo>
                  <a:lnTo>
                    <a:pt x="310" y="170"/>
                  </a:lnTo>
                  <a:lnTo>
                    <a:pt x="315" y="170"/>
                  </a:lnTo>
                  <a:lnTo>
                    <a:pt x="321" y="170"/>
                  </a:lnTo>
                  <a:lnTo>
                    <a:pt x="324" y="170"/>
                  </a:lnTo>
                  <a:lnTo>
                    <a:pt x="329" y="167"/>
                  </a:lnTo>
                  <a:lnTo>
                    <a:pt x="335" y="151"/>
                  </a:lnTo>
                  <a:lnTo>
                    <a:pt x="340" y="132"/>
                  </a:lnTo>
                  <a:lnTo>
                    <a:pt x="346" y="129"/>
                  </a:lnTo>
                  <a:lnTo>
                    <a:pt x="351" y="129"/>
                  </a:lnTo>
                  <a:lnTo>
                    <a:pt x="357" y="126"/>
                  </a:lnTo>
                  <a:lnTo>
                    <a:pt x="362" y="123"/>
                  </a:lnTo>
                  <a:lnTo>
                    <a:pt x="368" y="126"/>
                  </a:lnTo>
                  <a:lnTo>
                    <a:pt x="379" y="126"/>
                  </a:lnTo>
                  <a:lnTo>
                    <a:pt x="379" y="132"/>
                  </a:lnTo>
                  <a:lnTo>
                    <a:pt x="379" y="137"/>
                  </a:lnTo>
                  <a:lnTo>
                    <a:pt x="376" y="143"/>
                  </a:lnTo>
                  <a:lnTo>
                    <a:pt x="376" y="151"/>
                  </a:lnTo>
                  <a:lnTo>
                    <a:pt x="376" y="159"/>
                  </a:lnTo>
                  <a:lnTo>
                    <a:pt x="379" y="162"/>
                  </a:lnTo>
                  <a:lnTo>
                    <a:pt x="387" y="167"/>
                  </a:lnTo>
                  <a:lnTo>
                    <a:pt x="392" y="165"/>
                  </a:lnTo>
                  <a:lnTo>
                    <a:pt x="406" y="165"/>
                  </a:lnTo>
                  <a:lnTo>
                    <a:pt x="425" y="159"/>
                  </a:lnTo>
                  <a:lnTo>
                    <a:pt x="450" y="154"/>
                  </a:lnTo>
                  <a:lnTo>
                    <a:pt x="453" y="154"/>
                  </a:lnTo>
                  <a:lnTo>
                    <a:pt x="458" y="151"/>
                  </a:lnTo>
                  <a:lnTo>
                    <a:pt x="461" y="151"/>
                  </a:lnTo>
                  <a:lnTo>
                    <a:pt x="472" y="151"/>
                  </a:lnTo>
                  <a:lnTo>
                    <a:pt x="477" y="154"/>
                  </a:lnTo>
                  <a:lnTo>
                    <a:pt x="477" y="154"/>
                  </a:lnTo>
                  <a:lnTo>
                    <a:pt x="486" y="162"/>
                  </a:lnTo>
                  <a:lnTo>
                    <a:pt x="486" y="170"/>
                  </a:lnTo>
                  <a:lnTo>
                    <a:pt x="497" y="170"/>
                  </a:lnTo>
                  <a:lnTo>
                    <a:pt x="507" y="170"/>
                  </a:lnTo>
                  <a:lnTo>
                    <a:pt x="516" y="165"/>
                  </a:lnTo>
                  <a:lnTo>
                    <a:pt x="521" y="159"/>
                  </a:lnTo>
                  <a:lnTo>
                    <a:pt x="529" y="159"/>
                  </a:lnTo>
                  <a:lnTo>
                    <a:pt x="538" y="154"/>
                  </a:lnTo>
                  <a:lnTo>
                    <a:pt x="543" y="148"/>
                  </a:lnTo>
                  <a:lnTo>
                    <a:pt x="546" y="143"/>
                  </a:lnTo>
                  <a:lnTo>
                    <a:pt x="557" y="137"/>
                  </a:lnTo>
                  <a:lnTo>
                    <a:pt x="562" y="134"/>
                  </a:lnTo>
                  <a:lnTo>
                    <a:pt x="568" y="132"/>
                  </a:lnTo>
                  <a:lnTo>
                    <a:pt x="573" y="129"/>
                  </a:lnTo>
                  <a:lnTo>
                    <a:pt x="573" y="123"/>
                  </a:lnTo>
                  <a:lnTo>
                    <a:pt x="573" y="118"/>
                  </a:lnTo>
                  <a:lnTo>
                    <a:pt x="584" y="112"/>
                  </a:lnTo>
                  <a:lnTo>
                    <a:pt x="587" y="107"/>
                  </a:lnTo>
                  <a:lnTo>
                    <a:pt x="601" y="107"/>
                  </a:lnTo>
                  <a:lnTo>
                    <a:pt x="606" y="107"/>
                  </a:lnTo>
                  <a:lnTo>
                    <a:pt x="612" y="107"/>
                  </a:lnTo>
                  <a:lnTo>
                    <a:pt x="612" y="107"/>
                  </a:lnTo>
                  <a:lnTo>
                    <a:pt x="617" y="118"/>
                  </a:lnTo>
                  <a:lnTo>
                    <a:pt x="620" y="121"/>
                  </a:lnTo>
                  <a:lnTo>
                    <a:pt x="620" y="129"/>
                  </a:lnTo>
                  <a:lnTo>
                    <a:pt x="620" y="134"/>
                  </a:lnTo>
                  <a:lnTo>
                    <a:pt x="628" y="137"/>
                  </a:lnTo>
                  <a:lnTo>
                    <a:pt x="642" y="145"/>
                  </a:lnTo>
                  <a:lnTo>
                    <a:pt x="656" y="148"/>
                  </a:lnTo>
                  <a:lnTo>
                    <a:pt x="678" y="151"/>
                  </a:lnTo>
                  <a:lnTo>
                    <a:pt x="680" y="154"/>
                  </a:lnTo>
                  <a:lnTo>
                    <a:pt x="683" y="154"/>
                  </a:lnTo>
                  <a:lnTo>
                    <a:pt x="691" y="154"/>
                  </a:lnTo>
                  <a:lnTo>
                    <a:pt x="697" y="154"/>
                  </a:lnTo>
                  <a:lnTo>
                    <a:pt x="697" y="154"/>
                  </a:lnTo>
                  <a:lnTo>
                    <a:pt x="710" y="151"/>
                  </a:lnTo>
                  <a:lnTo>
                    <a:pt x="710" y="148"/>
                  </a:lnTo>
                  <a:lnTo>
                    <a:pt x="713" y="143"/>
                  </a:lnTo>
                  <a:lnTo>
                    <a:pt x="727" y="132"/>
                  </a:lnTo>
                  <a:lnTo>
                    <a:pt x="741" y="126"/>
                  </a:lnTo>
                  <a:lnTo>
                    <a:pt x="752" y="121"/>
                  </a:lnTo>
                  <a:lnTo>
                    <a:pt x="757" y="118"/>
                  </a:lnTo>
                  <a:lnTo>
                    <a:pt x="763" y="112"/>
                  </a:lnTo>
                  <a:lnTo>
                    <a:pt x="771" y="107"/>
                  </a:lnTo>
                  <a:lnTo>
                    <a:pt x="776" y="101"/>
                  </a:lnTo>
                  <a:lnTo>
                    <a:pt x="782" y="96"/>
                  </a:lnTo>
                  <a:lnTo>
                    <a:pt x="804" y="93"/>
                  </a:lnTo>
                  <a:lnTo>
                    <a:pt x="820" y="93"/>
                  </a:lnTo>
                  <a:lnTo>
                    <a:pt x="828" y="96"/>
                  </a:lnTo>
                  <a:lnTo>
                    <a:pt x="839" y="99"/>
                  </a:lnTo>
                  <a:lnTo>
                    <a:pt x="848" y="101"/>
                  </a:lnTo>
                  <a:lnTo>
                    <a:pt x="856" y="104"/>
                  </a:lnTo>
                  <a:lnTo>
                    <a:pt x="870" y="110"/>
                  </a:lnTo>
                  <a:lnTo>
                    <a:pt x="883" y="118"/>
                  </a:lnTo>
                  <a:lnTo>
                    <a:pt x="883" y="123"/>
                  </a:lnTo>
                  <a:lnTo>
                    <a:pt x="886" y="126"/>
                  </a:lnTo>
                  <a:lnTo>
                    <a:pt x="897" y="126"/>
                  </a:lnTo>
                  <a:lnTo>
                    <a:pt x="905" y="129"/>
                  </a:lnTo>
                  <a:lnTo>
                    <a:pt x="930" y="129"/>
                  </a:lnTo>
                  <a:lnTo>
                    <a:pt x="952" y="129"/>
                  </a:lnTo>
                  <a:lnTo>
                    <a:pt x="957" y="129"/>
                  </a:lnTo>
                  <a:lnTo>
                    <a:pt x="960" y="129"/>
                  </a:lnTo>
                  <a:lnTo>
                    <a:pt x="971" y="137"/>
                  </a:lnTo>
                  <a:lnTo>
                    <a:pt x="977" y="143"/>
                  </a:lnTo>
                  <a:lnTo>
                    <a:pt x="977" y="145"/>
                  </a:lnTo>
                  <a:lnTo>
                    <a:pt x="979" y="151"/>
                  </a:lnTo>
                  <a:lnTo>
                    <a:pt x="985" y="159"/>
                  </a:lnTo>
                  <a:lnTo>
                    <a:pt x="993" y="165"/>
                  </a:lnTo>
                  <a:lnTo>
                    <a:pt x="1001" y="167"/>
                  </a:lnTo>
                  <a:lnTo>
                    <a:pt x="1012" y="170"/>
                  </a:lnTo>
                  <a:lnTo>
                    <a:pt x="1012" y="173"/>
                  </a:lnTo>
                  <a:lnTo>
                    <a:pt x="1012" y="178"/>
                  </a:lnTo>
                  <a:lnTo>
                    <a:pt x="1015" y="181"/>
                  </a:lnTo>
                  <a:lnTo>
                    <a:pt x="1023" y="181"/>
                  </a:lnTo>
                  <a:lnTo>
                    <a:pt x="1029" y="189"/>
                  </a:lnTo>
                  <a:lnTo>
                    <a:pt x="1031" y="192"/>
                  </a:lnTo>
                  <a:lnTo>
                    <a:pt x="1042" y="200"/>
                  </a:lnTo>
                  <a:lnTo>
                    <a:pt x="1051" y="206"/>
                  </a:lnTo>
                  <a:lnTo>
                    <a:pt x="1059" y="217"/>
                  </a:lnTo>
                  <a:lnTo>
                    <a:pt x="1067" y="222"/>
                  </a:lnTo>
                  <a:lnTo>
                    <a:pt x="1070" y="222"/>
                  </a:lnTo>
                  <a:lnTo>
                    <a:pt x="1073" y="225"/>
                  </a:lnTo>
                  <a:lnTo>
                    <a:pt x="1081" y="236"/>
                  </a:lnTo>
                  <a:lnTo>
                    <a:pt x="1089" y="247"/>
                  </a:lnTo>
                  <a:lnTo>
                    <a:pt x="1097" y="250"/>
                  </a:lnTo>
                  <a:lnTo>
                    <a:pt x="1105" y="255"/>
                  </a:lnTo>
                  <a:lnTo>
                    <a:pt x="1105" y="261"/>
                  </a:lnTo>
                  <a:lnTo>
                    <a:pt x="1105" y="266"/>
                  </a:lnTo>
                  <a:lnTo>
                    <a:pt x="1103" y="272"/>
                  </a:lnTo>
                  <a:lnTo>
                    <a:pt x="1100" y="280"/>
                  </a:lnTo>
                  <a:lnTo>
                    <a:pt x="1097" y="285"/>
                  </a:lnTo>
                  <a:lnTo>
                    <a:pt x="1092" y="291"/>
                  </a:lnTo>
                  <a:lnTo>
                    <a:pt x="1073" y="305"/>
                  </a:lnTo>
                  <a:lnTo>
                    <a:pt x="1053" y="321"/>
                  </a:lnTo>
                  <a:lnTo>
                    <a:pt x="1051" y="340"/>
                  </a:lnTo>
                  <a:lnTo>
                    <a:pt x="1051" y="368"/>
                  </a:lnTo>
                  <a:lnTo>
                    <a:pt x="1051" y="370"/>
                  </a:lnTo>
                  <a:lnTo>
                    <a:pt x="1051" y="373"/>
                  </a:lnTo>
                  <a:lnTo>
                    <a:pt x="1056" y="376"/>
                  </a:lnTo>
                  <a:lnTo>
                    <a:pt x="1062" y="381"/>
                  </a:lnTo>
                  <a:lnTo>
                    <a:pt x="1073" y="381"/>
                  </a:lnTo>
                  <a:lnTo>
                    <a:pt x="1078" y="387"/>
                  </a:lnTo>
                  <a:lnTo>
                    <a:pt x="1081" y="390"/>
                  </a:lnTo>
                  <a:lnTo>
                    <a:pt x="1081" y="392"/>
                  </a:lnTo>
                  <a:lnTo>
                    <a:pt x="1081" y="395"/>
                  </a:lnTo>
                  <a:lnTo>
                    <a:pt x="1078" y="395"/>
                  </a:lnTo>
                  <a:lnTo>
                    <a:pt x="1073" y="412"/>
                  </a:lnTo>
                  <a:lnTo>
                    <a:pt x="1070" y="425"/>
                  </a:lnTo>
                  <a:lnTo>
                    <a:pt x="1062" y="428"/>
                  </a:lnTo>
                  <a:lnTo>
                    <a:pt x="1051" y="436"/>
                  </a:lnTo>
                  <a:lnTo>
                    <a:pt x="1051" y="447"/>
                  </a:lnTo>
                  <a:lnTo>
                    <a:pt x="1045" y="461"/>
                  </a:lnTo>
                  <a:lnTo>
                    <a:pt x="1042" y="469"/>
                  </a:lnTo>
                  <a:lnTo>
                    <a:pt x="1037" y="475"/>
                  </a:lnTo>
                  <a:lnTo>
                    <a:pt x="1031" y="475"/>
                  </a:lnTo>
                  <a:lnTo>
                    <a:pt x="1029" y="475"/>
                  </a:lnTo>
                  <a:lnTo>
                    <a:pt x="1015" y="461"/>
                  </a:lnTo>
                  <a:lnTo>
                    <a:pt x="1009" y="447"/>
                  </a:lnTo>
                  <a:lnTo>
                    <a:pt x="1007" y="447"/>
                  </a:lnTo>
                  <a:lnTo>
                    <a:pt x="1004" y="447"/>
                  </a:lnTo>
                  <a:lnTo>
                    <a:pt x="985" y="453"/>
                  </a:lnTo>
                  <a:lnTo>
                    <a:pt x="957" y="461"/>
                  </a:lnTo>
                  <a:lnTo>
                    <a:pt x="952" y="461"/>
                  </a:lnTo>
                  <a:lnTo>
                    <a:pt x="946" y="464"/>
                  </a:lnTo>
                  <a:lnTo>
                    <a:pt x="944" y="469"/>
                  </a:lnTo>
                  <a:lnTo>
                    <a:pt x="941" y="475"/>
                  </a:lnTo>
                  <a:lnTo>
                    <a:pt x="941" y="486"/>
                  </a:lnTo>
                  <a:lnTo>
                    <a:pt x="941" y="497"/>
                  </a:lnTo>
                  <a:lnTo>
                    <a:pt x="938" y="499"/>
                  </a:lnTo>
                  <a:lnTo>
                    <a:pt x="935" y="499"/>
                  </a:lnTo>
                  <a:lnTo>
                    <a:pt x="930" y="499"/>
                  </a:lnTo>
                  <a:lnTo>
                    <a:pt x="922" y="502"/>
                  </a:lnTo>
                  <a:lnTo>
                    <a:pt x="913" y="510"/>
                  </a:lnTo>
                  <a:lnTo>
                    <a:pt x="902" y="516"/>
                  </a:lnTo>
                  <a:lnTo>
                    <a:pt x="900" y="516"/>
                  </a:lnTo>
                  <a:lnTo>
                    <a:pt x="892" y="516"/>
                  </a:lnTo>
                  <a:lnTo>
                    <a:pt x="889" y="521"/>
                  </a:lnTo>
                  <a:lnTo>
                    <a:pt x="889" y="524"/>
                  </a:lnTo>
                  <a:lnTo>
                    <a:pt x="886" y="527"/>
                  </a:lnTo>
                  <a:lnTo>
                    <a:pt x="883" y="535"/>
                  </a:lnTo>
                  <a:lnTo>
                    <a:pt x="875" y="541"/>
                  </a:lnTo>
                  <a:lnTo>
                    <a:pt x="872" y="543"/>
                  </a:lnTo>
                  <a:lnTo>
                    <a:pt x="870" y="549"/>
                  </a:lnTo>
                  <a:lnTo>
                    <a:pt x="867" y="557"/>
                  </a:lnTo>
                  <a:lnTo>
                    <a:pt x="861" y="557"/>
                  </a:lnTo>
                  <a:lnTo>
                    <a:pt x="856" y="557"/>
                  </a:lnTo>
                  <a:lnTo>
                    <a:pt x="853" y="557"/>
                  </a:lnTo>
                  <a:lnTo>
                    <a:pt x="850" y="554"/>
                  </a:lnTo>
                  <a:lnTo>
                    <a:pt x="839" y="554"/>
                  </a:lnTo>
                  <a:lnTo>
                    <a:pt x="828" y="554"/>
                  </a:lnTo>
                  <a:lnTo>
                    <a:pt x="826" y="543"/>
                  </a:lnTo>
                  <a:lnTo>
                    <a:pt x="820" y="535"/>
                  </a:lnTo>
                  <a:lnTo>
                    <a:pt x="809" y="535"/>
                  </a:lnTo>
                  <a:lnTo>
                    <a:pt x="804" y="532"/>
                  </a:lnTo>
                  <a:lnTo>
                    <a:pt x="796" y="530"/>
                  </a:lnTo>
                  <a:lnTo>
                    <a:pt x="790" y="527"/>
                  </a:lnTo>
                  <a:lnTo>
                    <a:pt x="787" y="524"/>
                  </a:lnTo>
                  <a:lnTo>
                    <a:pt x="785" y="524"/>
                  </a:lnTo>
                  <a:lnTo>
                    <a:pt x="774" y="524"/>
                  </a:lnTo>
                  <a:lnTo>
                    <a:pt x="763" y="524"/>
                  </a:lnTo>
                  <a:lnTo>
                    <a:pt x="754" y="527"/>
                  </a:lnTo>
                  <a:lnTo>
                    <a:pt x="746" y="535"/>
                  </a:lnTo>
                  <a:lnTo>
                    <a:pt x="746" y="541"/>
                  </a:lnTo>
                  <a:lnTo>
                    <a:pt x="743" y="543"/>
                  </a:lnTo>
                  <a:lnTo>
                    <a:pt x="741" y="549"/>
                  </a:lnTo>
                  <a:lnTo>
                    <a:pt x="741" y="554"/>
                  </a:lnTo>
                  <a:lnTo>
                    <a:pt x="741" y="557"/>
                  </a:lnTo>
                  <a:lnTo>
                    <a:pt x="738" y="560"/>
                  </a:lnTo>
                  <a:lnTo>
                    <a:pt x="732" y="563"/>
                  </a:lnTo>
                  <a:lnTo>
                    <a:pt x="724" y="563"/>
                  </a:lnTo>
                  <a:lnTo>
                    <a:pt x="713" y="565"/>
                  </a:lnTo>
                  <a:lnTo>
                    <a:pt x="708" y="568"/>
                  </a:lnTo>
                  <a:lnTo>
                    <a:pt x="697" y="574"/>
                  </a:lnTo>
                  <a:lnTo>
                    <a:pt x="691" y="584"/>
                  </a:lnTo>
                  <a:lnTo>
                    <a:pt x="683" y="590"/>
                  </a:lnTo>
                  <a:lnTo>
                    <a:pt x="672" y="593"/>
                  </a:lnTo>
                  <a:lnTo>
                    <a:pt x="667" y="593"/>
                  </a:lnTo>
                  <a:close/>
                </a:path>
              </a:pathLst>
            </a:custGeom>
            <a:solidFill>
              <a:srgbClr val="92D050"/>
            </a:solidFill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91436" tIns="45718" rIns="91436" bIns="45718"/>
            <a:lstStyle/>
            <a:p>
              <a:pPr>
                <a:defRPr/>
              </a:pPr>
              <a:endParaRPr lang="ru-RU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0" name="Freeform 34">
              <a:hlinkClick r:id="" action="ppaction://noaction"/>
            </p:cNvPr>
            <p:cNvSpPr>
              <a:spLocks/>
            </p:cNvSpPr>
            <p:nvPr/>
          </p:nvSpPr>
          <p:spPr bwMode="auto">
            <a:xfrm>
              <a:off x="3351363" y="3984619"/>
              <a:ext cx="935804" cy="1021473"/>
            </a:xfrm>
            <a:custGeom>
              <a:avLst/>
              <a:gdLst/>
              <a:ahLst/>
              <a:cxnLst>
                <a:cxn ang="0">
                  <a:pos x="414" y="623"/>
                </a:cxn>
                <a:cxn ang="0">
                  <a:pos x="397" y="585"/>
                </a:cxn>
                <a:cxn ang="0">
                  <a:pos x="375" y="557"/>
                </a:cxn>
                <a:cxn ang="0">
                  <a:pos x="351" y="541"/>
                </a:cxn>
                <a:cxn ang="0">
                  <a:pos x="326" y="508"/>
                </a:cxn>
                <a:cxn ang="0">
                  <a:pos x="296" y="459"/>
                </a:cxn>
                <a:cxn ang="0">
                  <a:pos x="299" y="448"/>
                </a:cxn>
                <a:cxn ang="0">
                  <a:pos x="293" y="426"/>
                </a:cxn>
                <a:cxn ang="0">
                  <a:pos x="230" y="428"/>
                </a:cxn>
                <a:cxn ang="0">
                  <a:pos x="183" y="420"/>
                </a:cxn>
                <a:cxn ang="0">
                  <a:pos x="161" y="407"/>
                </a:cxn>
                <a:cxn ang="0">
                  <a:pos x="134" y="382"/>
                </a:cxn>
                <a:cxn ang="0">
                  <a:pos x="107" y="398"/>
                </a:cxn>
                <a:cxn ang="0">
                  <a:pos x="76" y="393"/>
                </a:cxn>
                <a:cxn ang="0">
                  <a:pos x="52" y="407"/>
                </a:cxn>
                <a:cxn ang="0">
                  <a:pos x="38" y="387"/>
                </a:cxn>
                <a:cxn ang="0">
                  <a:pos x="49" y="338"/>
                </a:cxn>
                <a:cxn ang="0">
                  <a:pos x="44" y="299"/>
                </a:cxn>
                <a:cxn ang="0">
                  <a:pos x="13" y="250"/>
                </a:cxn>
                <a:cxn ang="0">
                  <a:pos x="0" y="223"/>
                </a:cxn>
                <a:cxn ang="0">
                  <a:pos x="11" y="212"/>
                </a:cxn>
                <a:cxn ang="0">
                  <a:pos x="38" y="187"/>
                </a:cxn>
                <a:cxn ang="0">
                  <a:pos x="85" y="165"/>
                </a:cxn>
                <a:cxn ang="0">
                  <a:pos x="107" y="151"/>
                </a:cxn>
                <a:cxn ang="0">
                  <a:pos x="145" y="140"/>
                </a:cxn>
                <a:cxn ang="0">
                  <a:pos x="167" y="83"/>
                </a:cxn>
                <a:cxn ang="0">
                  <a:pos x="183" y="55"/>
                </a:cxn>
                <a:cxn ang="0">
                  <a:pos x="211" y="69"/>
                </a:cxn>
                <a:cxn ang="0">
                  <a:pos x="293" y="77"/>
                </a:cxn>
                <a:cxn ang="0">
                  <a:pos x="345" y="63"/>
                </a:cxn>
                <a:cxn ang="0">
                  <a:pos x="375" y="52"/>
                </a:cxn>
                <a:cxn ang="0">
                  <a:pos x="400" y="25"/>
                </a:cxn>
                <a:cxn ang="0">
                  <a:pos x="417" y="3"/>
                </a:cxn>
                <a:cxn ang="0">
                  <a:pos x="436" y="9"/>
                </a:cxn>
                <a:cxn ang="0">
                  <a:pos x="482" y="30"/>
                </a:cxn>
                <a:cxn ang="0">
                  <a:pos x="510" y="47"/>
                </a:cxn>
                <a:cxn ang="0">
                  <a:pos x="529" y="58"/>
                </a:cxn>
                <a:cxn ang="0">
                  <a:pos x="551" y="69"/>
                </a:cxn>
                <a:cxn ang="0">
                  <a:pos x="562" y="83"/>
                </a:cxn>
                <a:cxn ang="0">
                  <a:pos x="551" y="94"/>
                </a:cxn>
                <a:cxn ang="0">
                  <a:pos x="521" y="116"/>
                </a:cxn>
                <a:cxn ang="0">
                  <a:pos x="499" y="143"/>
                </a:cxn>
                <a:cxn ang="0">
                  <a:pos x="507" y="176"/>
                </a:cxn>
                <a:cxn ang="0">
                  <a:pos x="496" y="209"/>
                </a:cxn>
                <a:cxn ang="0">
                  <a:pos x="510" y="245"/>
                </a:cxn>
                <a:cxn ang="0">
                  <a:pos x="535" y="269"/>
                </a:cxn>
                <a:cxn ang="0">
                  <a:pos x="559" y="286"/>
                </a:cxn>
                <a:cxn ang="0">
                  <a:pos x="622" y="297"/>
                </a:cxn>
                <a:cxn ang="0">
                  <a:pos x="661" y="346"/>
                </a:cxn>
                <a:cxn ang="0">
                  <a:pos x="677" y="365"/>
                </a:cxn>
                <a:cxn ang="0">
                  <a:pos x="680" y="379"/>
                </a:cxn>
                <a:cxn ang="0">
                  <a:pos x="663" y="407"/>
                </a:cxn>
                <a:cxn ang="0">
                  <a:pos x="642" y="426"/>
                </a:cxn>
                <a:cxn ang="0">
                  <a:pos x="658" y="459"/>
                </a:cxn>
                <a:cxn ang="0">
                  <a:pos x="653" y="483"/>
                </a:cxn>
                <a:cxn ang="0">
                  <a:pos x="633" y="508"/>
                </a:cxn>
                <a:cxn ang="0">
                  <a:pos x="625" y="522"/>
                </a:cxn>
                <a:cxn ang="0">
                  <a:pos x="677" y="533"/>
                </a:cxn>
                <a:cxn ang="0">
                  <a:pos x="688" y="582"/>
                </a:cxn>
                <a:cxn ang="0">
                  <a:pos x="576" y="588"/>
                </a:cxn>
                <a:cxn ang="0">
                  <a:pos x="510" y="596"/>
                </a:cxn>
                <a:cxn ang="0">
                  <a:pos x="499" y="615"/>
                </a:cxn>
                <a:cxn ang="0">
                  <a:pos x="471" y="637"/>
                </a:cxn>
              </a:cxnLst>
              <a:rect l="0" t="0" r="r" b="b"/>
              <a:pathLst>
                <a:path w="688" h="645">
                  <a:moveTo>
                    <a:pt x="452" y="645"/>
                  </a:moveTo>
                  <a:lnTo>
                    <a:pt x="439" y="643"/>
                  </a:lnTo>
                  <a:lnTo>
                    <a:pt x="417" y="632"/>
                  </a:lnTo>
                  <a:lnTo>
                    <a:pt x="414" y="623"/>
                  </a:lnTo>
                  <a:lnTo>
                    <a:pt x="403" y="615"/>
                  </a:lnTo>
                  <a:lnTo>
                    <a:pt x="400" y="607"/>
                  </a:lnTo>
                  <a:lnTo>
                    <a:pt x="397" y="593"/>
                  </a:lnTo>
                  <a:lnTo>
                    <a:pt x="397" y="585"/>
                  </a:lnTo>
                  <a:lnTo>
                    <a:pt x="397" y="577"/>
                  </a:lnTo>
                  <a:lnTo>
                    <a:pt x="392" y="568"/>
                  </a:lnTo>
                  <a:lnTo>
                    <a:pt x="384" y="560"/>
                  </a:lnTo>
                  <a:lnTo>
                    <a:pt x="375" y="557"/>
                  </a:lnTo>
                  <a:lnTo>
                    <a:pt x="373" y="555"/>
                  </a:lnTo>
                  <a:lnTo>
                    <a:pt x="367" y="549"/>
                  </a:lnTo>
                  <a:lnTo>
                    <a:pt x="359" y="541"/>
                  </a:lnTo>
                  <a:lnTo>
                    <a:pt x="351" y="541"/>
                  </a:lnTo>
                  <a:lnTo>
                    <a:pt x="337" y="541"/>
                  </a:lnTo>
                  <a:lnTo>
                    <a:pt x="334" y="536"/>
                  </a:lnTo>
                  <a:lnTo>
                    <a:pt x="326" y="530"/>
                  </a:lnTo>
                  <a:lnTo>
                    <a:pt x="326" y="508"/>
                  </a:lnTo>
                  <a:lnTo>
                    <a:pt x="323" y="486"/>
                  </a:lnTo>
                  <a:lnTo>
                    <a:pt x="312" y="478"/>
                  </a:lnTo>
                  <a:lnTo>
                    <a:pt x="304" y="475"/>
                  </a:lnTo>
                  <a:lnTo>
                    <a:pt x="296" y="459"/>
                  </a:lnTo>
                  <a:lnTo>
                    <a:pt x="293" y="456"/>
                  </a:lnTo>
                  <a:lnTo>
                    <a:pt x="293" y="456"/>
                  </a:lnTo>
                  <a:lnTo>
                    <a:pt x="296" y="450"/>
                  </a:lnTo>
                  <a:lnTo>
                    <a:pt x="299" y="448"/>
                  </a:lnTo>
                  <a:lnTo>
                    <a:pt x="304" y="442"/>
                  </a:lnTo>
                  <a:lnTo>
                    <a:pt x="304" y="437"/>
                  </a:lnTo>
                  <a:lnTo>
                    <a:pt x="299" y="426"/>
                  </a:lnTo>
                  <a:lnTo>
                    <a:pt x="293" y="426"/>
                  </a:lnTo>
                  <a:lnTo>
                    <a:pt x="266" y="426"/>
                  </a:lnTo>
                  <a:lnTo>
                    <a:pt x="257" y="426"/>
                  </a:lnTo>
                  <a:lnTo>
                    <a:pt x="247" y="431"/>
                  </a:lnTo>
                  <a:lnTo>
                    <a:pt x="230" y="428"/>
                  </a:lnTo>
                  <a:lnTo>
                    <a:pt x="211" y="428"/>
                  </a:lnTo>
                  <a:lnTo>
                    <a:pt x="205" y="426"/>
                  </a:lnTo>
                  <a:lnTo>
                    <a:pt x="197" y="426"/>
                  </a:lnTo>
                  <a:lnTo>
                    <a:pt x="183" y="420"/>
                  </a:lnTo>
                  <a:lnTo>
                    <a:pt x="167" y="420"/>
                  </a:lnTo>
                  <a:lnTo>
                    <a:pt x="167" y="420"/>
                  </a:lnTo>
                  <a:lnTo>
                    <a:pt x="164" y="417"/>
                  </a:lnTo>
                  <a:lnTo>
                    <a:pt x="161" y="407"/>
                  </a:lnTo>
                  <a:lnTo>
                    <a:pt x="153" y="398"/>
                  </a:lnTo>
                  <a:lnTo>
                    <a:pt x="151" y="390"/>
                  </a:lnTo>
                  <a:lnTo>
                    <a:pt x="142" y="382"/>
                  </a:lnTo>
                  <a:lnTo>
                    <a:pt x="134" y="382"/>
                  </a:lnTo>
                  <a:lnTo>
                    <a:pt x="126" y="382"/>
                  </a:lnTo>
                  <a:lnTo>
                    <a:pt x="120" y="390"/>
                  </a:lnTo>
                  <a:lnTo>
                    <a:pt x="112" y="398"/>
                  </a:lnTo>
                  <a:lnTo>
                    <a:pt x="107" y="398"/>
                  </a:lnTo>
                  <a:lnTo>
                    <a:pt x="101" y="398"/>
                  </a:lnTo>
                  <a:lnTo>
                    <a:pt x="96" y="393"/>
                  </a:lnTo>
                  <a:lnTo>
                    <a:pt x="85" y="393"/>
                  </a:lnTo>
                  <a:lnTo>
                    <a:pt x="76" y="393"/>
                  </a:lnTo>
                  <a:lnTo>
                    <a:pt x="71" y="393"/>
                  </a:lnTo>
                  <a:lnTo>
                    <a:pt x="63" y="401"/>
                  </a:lnTo>
                  <a:lnTo>
                    <a:pt x="57" y="407"/>
                  </a:lnTo>
                  <a:lnTo>
                    <a:pt x="52" y="407"/>
                  </a:lnTo>
                  <a:lnTo>
                    <a:pt x="44" y="407"/>
                  </a:lnTo>
                  <a:lnTo>
                    <a:pt x="41" y="401"/>
                  </a:lnTo>
                  <a:lnTo>
                    <a:pt x="38" y="398"/>
                  </a:lnTo>
                  <a:lnTo>
                    <a:pt x="38" y="387"/>
                  </a:lnTo>
                  <a:lnTo>
                    <a:pt x="38" y="379"/>
                  </a:lnTo>
                  <a:lnTo>
                    <a:pt x="44" y="368"/>
                  </a:lnTo>
                  <a:lnTo>
                    <a:pt x="49" y="354"/>
                  </a:lnTo>
                  <a:lnTo>
                    <a:pt x="49" y="338"/>
                  </a:lnTo>
                  <a:lnTo>
                    <a:pt x="49" y="321"/>
                  </a:lnTo>
                  <a:lnTo>
                    <a:pt x="49" y="313"/>
                  </a:lnTo>
                  <a:lnTo>
                    <a:pt x="46" y="302"/>
                  </a:lnTo>
                  <a:lnTo>
                    <a:pt x="44" y="299"/>
                  </a:lnTo>
                  <a:lnTo>
                    <a:pt x="41" y="294"/>
                  </a:lnTo>
                  <a:lnTo>
                    <a:pt x="38" y="286"/>
                  </a:lnTo>
                  <a:lnTo>
                    <a:pt x="27" y="269"/>
                  </a:lnTo>
                  <a:lnTo>
                    <a:pt x="13" y="250"/>
                  </a:lnTo>
                  <a:lnTo>
                    <a:pt x="11" y="242"/>
                  </a:lnTo>
                  <a:lnTo>
                    <a:pt x="2" y="228"/>
                  </a:lnTo>
                  <a:lnTo>
                    <a:pt x="0" y="228"/>
                  </a:lnTo>
                  <a:lnTo>
                    <a:pt x="0" y="223"/>
                  </a:lnTo>
                  <a:lnTo>
                    <a:pt x="0" y="214"/>
                  </a:lnTo>
                  <a:lnTo>
                    <a:pt x="2" y="214"/>
                  </a:lnTo>
                  <a:lnTo>
                    <a:pt x="8" y="214"/>
                  </a:lnTo>
                  <a:lnTo>
                    <a:pt x="11" y="212"/>
                  </a:lnTo>
                  <a:lnTo>
                    <a:pt x="13" y="209"/>
                  </a:lnTo>
                  <a:lnTo>
                    <a:pt x="13" y="203"/>
                  </a:lnTo>
                  <a:lnTo>
                    <a:pt x="27" y="195"/>
                  </a:lnTo>
                  <a:lnTo>
                    <a:pt x="38" y="187"/>
                  </a:lnTo>
                  <a:lnTo>
                    <a:pt x="52" y="184"/>
                  </a:lnTo>
                  <a:lnTo>
                    <a:pt x="63" y="181"/>
                  </a:lnTo>
                  <a:lnTo>
                    <a:pt x="71" y="173"/>
                  </a:lnTo>
                  <a:lnTo>
                    <a:pt x="85" y="165"/>
                  </a:lnTo>
                  <a:lnTo>
                    <a:pt x="93" y="162"/>
                  </a:lnTo>
                  <a:lnTo>
                    <a:pt x="98" y="159"/>
                  </a:lnTo>
                  <a:lnTo>
                    <a:pt x="101" y="157"/>
                  </a:lnTo>
                  <a:lnTo>
                    <a:pt x="107" y="151"/>
                  </a:lnTo>
                  <a:lnTo>
                    <a:pt x="118" y="151"/>
                  </a:lnTo>
                  <a:lnTo>
                    <a:pt x="129" y="148"/>
                  </a:lnTo>
                  <a:lnTo>
                    <a:pt x="140" y="143"/>
                  </a:lnTo>
                  <a:lnTo>
                    <a:pt x="145" y="140"/>
                  </a:lnTo>
                  <a:lnTo>
                    <a:pt x="153" y="132"/>
                  </a:lnTo>
                  <a:lnTo>
                    <a:pt x="164" y="124"/>
                  </a:lnTo>
                  <a:lnTo>
                    <a:pt x="167" y="105"/>
                  </a:lnTo>
                  <a:lnTo>
                    <a:pt x="167" y="83"/>
                  </a:lnTo>
                  <a:lnTo>
                    <a:pt x="172" y="77"/>
                  </a:lnTo>
                  <a:lnTo>
                    <a:pt x="178" y="72"/>
                  </a:lnTo>
                  <a:lnTo>
                    <a:pt x="181" y="63"/>
                  </a:lnTo>
                  <a:lnTo>
                    <a:pt x="183" y="55"/>
                  </a:lnTo>
                  <a:lnTo>
                    <a:pt x="186" y="55"/>
                  </a:lnTo>
                  <a:lnTo>
                    <a:pt x="194" y="52"/>
                  </a:lnTo>
                  <a:lnTo>
                    <a:pt x="205" y="63"/>
                  </a:lnTo>
                  <a:lnTo>
                    <a:pt x="211" y="69"/>
                  </a:lnTo>
                  <a:lnTo>
                    <a:pt x="233" y="74"/>
                  </a:lnTo>
                  <a:lnTo>
                    <a:pt x="244" y="77"/>
                  </a:lnTo>
                  <a:lnTo>
                    <a:pt x="268" y="77"/>
                  </a:lnTo>
                  <a:lnTo>
                    <a:pt x="293" y="77"/>
                  </a:lnTo>
                  <a:lnTo>
                    <a:pt x="307" y="72"/>
                  </a:lnTo>
                  <a:lnTo>
                    <a:pt x="318" y="72"/>
                  </a:lnTo>
                  <a:lnTo>
                    <a:pt x="334" y="69"/>
                  </a:lnTo>
                  <a:lnTo>
                    <a:pt x="345" y="63"/>
                  </a:lnTo>
                  <a:lnTo>
                    <a:pt x="348" y="63"/>
                  </a:lnTo>
                  <a:lnTo>
                    <a:pt x="359" y="63"/>
                  </a:lnTo>
                  <a:lnTo>
                    <a:pt x="370" y="63"/>
                  </a:lnTo>
                  <a:lnTo>
                    <a:pt x="375" y="52"/>
                  </a:lnTo>
                  <a:lnTo>
                    <a:pt x="389" y="41"/>
                  </a:lnTo>
                  <a:lnTo>
                    <a:pt x="389" y="41"/>
                  </a:lnTo>
                  <a:lnTo>
                    <a:pt x="392" y="36"/>
                  </a:lnTo>
                  <a:lnTo>
                    <a:pt x="400" y="25"/>
                  </a:lnTo>
                  <a:lnTo>
                    <a:pt x="406" y="17"/>
                  </a:lnTo>
                  <a:lnTo>
                    <a:pt x="408" y="9"/>
                  </a:lnTo>
                  <a:lnTo>
                    <a:pt x="414" y="6"/>
                  </a:lnTo>
                  <a:lnTo>
                    <a:pt x="417" y="3"/>
                  </a:lnTo>
                  <a:lnTo>
                    <a:pt x="417" y="0"/>
                  </a:lnTo>
                  <a:lnTo>
                    <a:pt x="422" y="0"/>
                  </a:lnTo>
                  <a:lnTo>
                    <a:pt x="428" y="0"/>
                  </a:lnTo>
                  <a:lnTo>
                    <a:pt x="436" y="9"/>
                  </a:lnTo>
                  <a:lnTo>
                    <a:pt x="444" y="19"/>
                  </a:lnTo>
                  <a:lnTo>
                    <a:pt x="455" y="25"/>
                  </a:lnTo>
                  <a:lnTo>
                    <a:pt x="466" y="30"/>
                  </a:lnTo>
                  <a:lnTo>
                    <a:pt x="482" y="30"/>
                  </a:lnTo>
                  <a:lnTo>
                    <a:pt x="504" y="30"/>
                  </a:lnTo>
                  <a:lnTo>
                    <a:pt x="504" y="36"/>
                  </a:lnTo>
                  <a:lnTo>
                    <a:pt x="504" y="41"/>
                  </a:lnTo>
                  <a:lnTo>
                    <a:pt x="510" y="47"/>
                  </a:lnTo>
                  <a:lnTo>
                    <a:pt x="518" y="52"/>
                  </a:lnTo>
                  <a:lnTo>
                    <a:pt x="521" y="55"/>
                  </a:lnTo>
                  <a:lnTo>
                    <a:pt x="524" y="55"/>
                  </a:lnTo>
                  <a:lnTo>
                    <a:pt x="529" y="58"/>
                  </a:lnTo>
                  <a:lnTo>
                    <a:pt x="540" y="63"/>
                  </a:lnTo>
                  <a:lnTo>
                    <a:pt x="543" y="63"/>
                  </a:lnTo>
                  <a:lnTo>
                    <a:pt x="551" y="63"/>
                  </a:lnTo>
                  <a:lnTo>
                    <a:pt x="551" y="69"/>
                  </a:lnTo>
                  <a:lnTo>
                    <a:pt x="559" y="72"/>
                  </a:lnTo>
                  <a:lnTo>
                    <a:pt x="559" y="72"/>
                  </a:lnTo>
                  <a:lnTo>
                    <a:pt x="562" y="74"/>
                  </a:lnTo>
                  <a:lnTo>
                    <a:pt x="562" y="83"/>
                  </a:lnTo>
                  <a:lnTo>
                    <a:pt x="562" y="88"/>
                  </a:lnTo>
                  <a:lnTo>
                    <a:pt x="559" y="91"/>
                  </a:lnTo>
                  <a:lnTo>
                    <a:pt x="554" y="94"/>
                  </a:lnTo>
                  <a:lnTo>
                    <a:pt x="551" y="94"/>
                  </a:lnTo>
                  <a:lnTo>
                    <a:pt x="548" y="96"/>
                  </a:lnTo>
                  <a:lnTo>
                    <a:pt x="543" y="102"/>
                  </a:lnTo>
                  <a:lnTo>
                    <a:pt x="532" y="113"/>
                  </a:lnTo>
                  <a:lnTo>
                    <a:pt x="521" y="116"/>
                  </a:lnTo>
                  <a:lnTo>
                    <a:pt x="515" y="118"/>
                  </a:lnTo>
                  <a:lnTo>
                    <a:pt x="504" y="129"/>
                  </a:lnTo>
                  <a:lnTo>
                    <a:pt x="499" y="138"/>
                  </a:lnTo>
                  <a:lnTo>
                    <a:pt x="499" y="143"/>
                  </a:lnTo>
                  <a:lnTo>
                    <a:pt x="499" y="151"/>
                  </a:lnTo>
                  <a:lnTo>
                    <a:pt x="504" y="157"/>
                  </a:lnTo>
                  <a:lnTo>
                    <a:pt x="507" y="159"/>
                  </a:lnTo>
                  <a:lnTo>
                    <a:pt x="507" y="176"/>
                  </a:lnTo>
                  <a:lnTo>
                    <a:pt x="507" y="192"/>
                  </a:lnTo>
                  <a:lnTo>
                    <a:pt x="499" y="201"/>
                  </a:lnTo>
                  <a:lnTo>
                    <a:pt x="496" y="206"/>
                  </a:lnTo>
                  <a:lnTo>
                    <a:pt x="496" y="209"/>
                  </a:lnTo>
                  <a:lnTo>
                    <a:pt x="496" y="212"/>
                  </a:lnTo>
                  <a:lnTo>
                    <a:pt x="499" y="223"/>
                  </a:lnTo>
                  <a:lnTo>
                    <a:pt x="504" y="234"/>
                  </a:lnTo>
                  <a:lnTo>
                    <a:pt x="510" y="245"/>
                  </a:lnTo>
                  <a:lnTo>
                    <a:pt x="521" y="253"/>
                  </a:lnTo>
                  <a:lnTo>
                    <a:pt x="524" y="253"/>
                  </a:lnTo>
                  <a:lnTo>
                    <a:pt x="529" y="256"/>
                  </a:lnTo>
                  <a:lnTo>
                    <a:pt x="535" y="269"/>
                  </a:lnTo>
                  <a:lnTo>
                    <a:pt x="543" y="286"/>
                  </a:lnTo>
                  <a:lnTo>
                    <a:pt x="543" y="286"/>
                  </a:lnTo>
                  <a:lnTo>
                    <a:pt x="548" y="291"/>
                  </a:lnTo>
                  <a:lnTo>
                    <a:pt x="559" y="286"/>
                  </a:lnTo>
                  <a:lnTo>
                    <a:pt x="595" y="277"/>
                  </a:lnTo>
                  <a:lnTo>
                    <a:pt x="600" y="277"/>
                  </a:lnTo>
                  <a:lnTo>
                    <a:pt x="609" y="277"/>
                  </a:lnTo>
                  <a:lnTo>
                    <a:pt x="622" y="297"/>
                  </a:lnTo>
                  <a:lnTo>
                    <a:pt x="655" y="341"/>
                  </a:lnTo>
                  <a:lnTo>
                    <a:pt x="658" y="341"/>
                  </a:lnTo>
                  <a:lnTo>
                    <a:pt x="661" y="343"/>
                  </a:lnTo>
                  <a:lnTo>
                    <a:pt x="661" y="346"/>
                  </a:lnTo>
                  <a:lnTo>
                    <a:pt x="663" y="352"/>
                  </a:lnTo>
                  <a:lnTo>
                    <a:pt x="669" y="354"/>
                  </a:lnTo>
                  <a:lnTo>
                    <a:pt x="677" y="363"/>
                  </a:lnTo>
                  <a:lnTo>
                    <a:pt x="677" y="365"/>
                  </a:lnTo>
                  <a:lnTo>
                    <a:pt x="680" y="371"/>
                  </a:lnTo>
                  <a:lnTo>
                    <a:pt x="680" y="374"/>
                  </a:lnTo>
                  <a:lnTo>
                    <a:pt x="677" y="374"/>
                  </a:lnTo>
                  <a:lnTo>
                    <a:pt x="680" y="379"/>
                  </a:lnTo>
                  <a:lnTo>
                    <a:pt x="685" y="382"/>
                  </a:lnTo>
                  <a:lnTo>
                    <a:pt x="677" y="393"/>
                  </a:lnTo>
                  <a:lnTo>
                    <a:pt x="666" y="407"/>
                  </a:lnTo>
                  <a:lnTo>
                    <a:pt x="663" y="407"/>
                  </a:lnTo>
                  <a:lnTo>
                    <a:pt x="661" y="407"/>
                  </a:lnTo>
                  <a:lnTo>
                    <a:pt x="650" y="412"/>
                  </a:lnTo>
                  <a:lnTo>
                    <a:pt x="642" y="426"/>
                  </a:lnTo>
                  <a:lnTo>
                    <a:pt x="642" y="426"/>
                  </a:lnTo>
                  <a:lnTo>
                    <a:pt x="644" y="428"/>
                  </a:lnTo>
                  <a:lnTo>
                    <a:pt x="650" y="442"/>
                  </a:lnTo>
                  <a:lnTo>
                    <a:pt x="655" y="456"/>
                  </a:lnTo>
                  <a:lnTo>
                    <a:pt x="658" y="459"/>
                  </a:lnTo>
                  <a:lnTo>
                    <a:pt x="658" y="467"/>
                  </a:lnTo>
                  <a:lnTo>
                    <a:pt x="658" y="475"/>
                  </a:lnTo>
                  <a:lnTo>
                    <a:pt x="655" y="475"/>
                  </a:lnTo>
                  <a:lnTo>
                    <a:pt x="653" y="483"/>
                  </a:lnTo>
                  <a:lnTo>
                    <a:pt x="650" y="492"/>
                  </a:lnTo>
                  <a:lnTo>
                    <a:pt x="650" y="503"/>
                  </a:lnTo>
                  <a:lnTo>
                    <a:pt x="644" y="505"/>
                  </a:lnTo>
                  <a:lnTo>
                    <a:pt x="633" y="508"/>
                  </a:lnTo>
                  <a:lnTo>
                    <a:pt x="633" y="511"/>
                  </a:lnTo>
                  <a:lnTo>
                    <a:pt x="625" y="519"/>
                  </a:lnTo>
                  <a:lnTo>
                    <a:pt x="625" y="519"/>
                  </a:lnTo>
                  <a:lnTo>
                    <a:pt x="625" y="522"/>
                  </a:lnTo>
                  <a:lnTo>
                    <a:pt x="628" y="530"/>
                  </a:lnTo>
                  <a:lnTo>
                    <a:pt x="633" y="536"/>
                  </a:lnTo>
                  <a:lnTo>
                    <a:pt x="650" y="536"/>
                  </a:lnTo>
                  <a:lnTo>
                    <a:pt x="677" y="533"/>
                  </a:lnTo>
                  <a:lnTo>
                    <a:pt x="677" y="536"/>
                  </a:lnTo>
                  <a:lnTo>
                    <a:pt x="680" y="538"/>
                  </a:lnTo>
                  <a:lnTo>
                    <a:pt x="685" y="560"/>
                  </a:lnTo>
                  <a:lnTo>
                    <a:pt x="688" y="582"/>
                  </a:lnTo>
                  <a:lnTo>
                    <a:pt x="658" y="585"/>
                  </a:lnTo>
                  <a:lnTo>
                    <a:pt x="625" y="588"/>
                  </a:lnTo>
                  <a:lnTo>
                    <a:pt x="600" y="588"/>
                  </a:lnTo>
                  <a:lnTo>
                    <a:pt x="576" y="588"/>
                  </a:lnTo>
                  <a:lnTo>
                    <a:pt x="551" y="588"/>
                  </a:lnTo>
                  <a:lnTo>
                    <a:pt x="524" y="590"/>
                  </a:lnTo>
                  <a:lnTo>
                    <a:pt x="518" y="593"/>
                  </a:lnTo>
                  <a:lnTo>
                    <a:pt x="510" y="596"/>
                  </a:lnTo>
                  <a:lnTo>
                    <a:pt x="510" y="601"/>
                  </a:lnTo>
                  <a:lnTo>
                    <a:pt x="504" y="607"/>
                  </a:lnTo>
                  <a:lnTo>
                    <a:pt x="499" y="612"/>
                  </a:lnTo>
                  <a:lnTo>
                    <a:pt x="499" y="615"/>
                  </a:lnTo>
                  <a:lnTo>
                    <a:pt x="496" y="618"/>
                  </a:lnTo>
                  <a:lnTo>
                    <a:pt x="482" y="626"/>
                  </a:lnTo>
                  <a:lnTo>
                    <a:pt x="471" y="634"/>
                  </a:lnTo>
                  <a:lnTo>
                    <a:pt x="471" y="637"/>
                  </a:lnTo>
                  <a:lnTo>
                    <a:pt x="466" y="643"/>
                  </a:lnTo>
                  <a:lnTo>
                    <a:pt x="460" y="645"/>
                  </a:lnTo>
                  <a:lnTo>
                    <a:pt x="452" y="645"/>
                  </a:lnTo>
                  <a:close/>
                </a:path>
              </a:pathLst>
            </a:custGeom>
            <a:solidFill>
              <a:srgbClr val="92D050"/>
            </a:solidFill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91436" tIns="45718" rIns="91436" bIns="45718"/>
            <a:lstStyle/>
            <a:p>
              <a:pPr>
                <a:defRPr/>
              </a:pPr>
              <a:endParaRPr lang="ru-RU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1" name="Freeform 35">
              <a:hlinkClick r:id="" action="ppaction://noaction"/>
            </p:cNvPr>
            <p:cNvSpPr>
              <a:spLocks/>
            </p:cNvSpPr>
            <p:nvPr/>
          </p:nvSpPr>
          <p:spPr bwMode="auto">
            <a:xfrm>
              <a:off x="4559945" y="4117313"/>
              <a:ext cx="768554" cy="813673"/>
            </a:xfrm>
            <a:custGeom>
              <a:avLst/>
              <a:gdLst/>
              <a:ahLst/>
              <a:cxnLst>
                <a:cxn ang="0">
                  <a:pos x="279" y="480"/>
                </a:cxn>
                <a:cxn ang="0">
                  <a:pos x="244" y="478"/>
                </a:cxn>
                <a:cxn ang="0">
                  <a:pos x="225" y="469"/>
                </a:cxn>
                <a:cxn ang="0">
                  <a:pos x="214" y="453"/>
                </a:cxn>
                <a:cxn ang="0">
                  <a:pos x="197" y="436"/>
                </a:cxn>
                <a:cxn ang="0">
                  <a:pos x="164" y="417"/>
                </a:cxn>
                <a:cxn ang="0">
                  <a:pos x="142" y="398"/>
                </a:cxn>
                <a:cxn ang="0">
                  <a:pos x="115" y="368"/>
                </a:cxn>
                <a:cxn ang="0">
                  <a:pos x="87" y="346"/>
                </a:cxn>
                <a:cxn ang="0">
                  <a:pos x="65" y="316"/>
                </a:cxn>
                <a:cxn ang="0">
                  <a:pos x="8" y="288"/>
                </a:cxn>
                <a:cxn ang="0">
                  <a:pos x="0" y="244"/>
                </a:cxn>
                <a:cxn ang="0">
                  <a:pos x="33" y="228"/>
                </a:cxn>
                <a:cxn ang="0">
                  <a:pos x="68" y="198"/>
                </a:cxn>
                <a:cxn ang="0">
                  <a:pos x="93" y="176"/>
                </a:cxn>
                <a:cxn ang="0">
                  <a:pos x="118" y="157"/>
                </a:cxn>
                <a:cxn ang="0">
                  <a:pos x="118" y="126"/>
                </a:cxn>
                <a:cxn ang="0">
                  <a:pos x="112" y="77"/>
                </a:cxn>
                <a:cxn ang="0">
                  <a:pos x="129" y="66"/>
                </a:cxn>
                <a:cxn ang="0">
                  <a:pos x="134" y="47"/>
                </a:cxn>
                <a:cxn ang="0">
                  <a:pos x="172" y="44"/>
                </a:cxn>
                <a:cxn ang="0">
                  <a:pos x="192" y="58"/>
                </a:cxn>
                <a:cxn ang="0">
                  <a:pos x="219" y="80"/>
                </a:cxn>
                <a:cxn ang="0">
                  <a:pos x="241" y="63"/>
                </a:cxn>
                <a:cxn ang="0">
                  <a:pos x="252" y="55"/>
                </a:cxn>
                <a:cxn ang="0">
                  <a:pos x="282" y="41"/>
                </a:cxn>
                <a:cxn ang="0">
                  <a:pos x="332" y="19"/>
                </a:cxn>
                <a:cxn ang="0">
                  <a:pos x="359" y="17"/>
                </a:cxn>
                <a:cxn ang="0">
                  <a:pos x="411" y="0"/>
                </a:cxn>
                <a:cxn ang="0">
                  <a:pos x="491" y="19"/>
                </a:cxn>
                <a:cxn ang="0">
                  <a:pos x="535" y="14"/>
                </a:cxn>
                <a:cxn ang="0">
                  <a:pos x="554" y="28"/>
                </a:cxn>
                <a:cxn ang="0">
                  <a:pos x="562" y="41"/>
                </a:cxn>
                <a:cxn ang="0">
                  <a:pos x="565" y="113"/>
                </a:cxn>
                <a:cxn ang="0">
                  <a:pos x="556" y="140"/>
                </a:cxn>
                <a:cxn ang="0">
                  <a:pos x="535" y="132"/>
                </a:cxn>
                <a:cxn ang="0">
                  <a:pos x="526" y="113"/>
                </a:cxn>
                <a:cxn ang="0">
                  <a:pos x="510" y="96"/>
                </a:cxn>
                <a:cxn ang="0">
                  <a:pos x="491" y="115"/>
                </a:cxn>
                <a:cxn ang="0">
                  <a:pos x="482" y="146"/>
                </a:cxn>
                <a:cxn ang="0">
                  <a:pos x="491" y="198"/>
                </a:cxn>
                <a:cxn ang="0">
                  <a:pos x="502" y="225"/>
                </a:cxn>
                <a:cxn ang="0">
                  <a:pos x="474" y="236"/>
                </a:cxn>
                <a:cxn ang="0">
                  <a:pos x="455" y="228"/>
                </a:cxn>
                <a:cxn ang="0">
                  <a:pos x="444" y="253"/>
                </a:cxn>
                <a:cxn ang="0">
                  <a:pos x="455" y="302"/>
                </a:cxn>
                <a:cxn ang="0">
                  <a:pos x="458" y="321"/>
                </a:cxn>
                <a:cxn ang="0">
                  <a:pos x="471" y="329"/>
                </a:cxn>
                <a:cxn ang="0">
                  <a:pos x="502" y="360"/>
                </a:cxn>
                <a:cxn ang="0">
                  <a:pos x="515" y="373"/>
                </a:cxn>
                <a:cxn ang="0">
                  <a:pos x="521" y="384"/>
                </a:cxn>
                <a:cxn ang="0">
                  <a:pos x="491" y="376"/>
                </a:cxn>
                <a:cxn ang="0">
                  <a:pos x="444" y="376"/>
                </a:cxn>
                <a:cxn ang="0">
                  <a:pos x="422" y="401"/>
                </a:cxn>
                <a:cxn ang="0">
                  <a:pos x="425" y="434"/>
                </a:cxn>
                <a:cxn ang="0">
                  <a:pos x="417" y="450"/>
                </a:cxn>
                <a:cxn ang="0">
                  <a:pos x="400" y="436"/>
                </a:cxn>
                <a:cxn ang="0">
                  <a:pos x="375" y="436"/>
                </a:cxn>
                <a:cxn ang="0">
                  <a:pos x="340" y="456"/>
                </a:cxn>
                <a:cxn ang="0">
                  <a:pos x="329" y="494"/>
                </a:cxn>
                <a:cxn ang="0">
                  <a:pos x="315" y="508"/>
                </a:cxn>
              </a:cxnLst>
              <a:rect l="0" t="0" r="r" b="b"/>
              <a:pathLst>
                <a:path w="565" h="513">
                  <a:moveTo>
                    <a:pt x="285" y="513"/>
                  </a:moveTo>
                  <a:lnTo>
                    <a:pt x="285" y="500"/>
                  </a:lnTo>
                  <a:lnTo>
                    <a:pt x="282" y="491"/>
                  </a:lnTo>
                  <a:lnTo>
                    <a:pt x="279" y="480"/>
                  </a:lnTo>
                  <a:lnTo>
                    <a:pt x="277" y="475"/>
                  </a:lnTo>
                  <a:lnTo>
                    <a:pt x="263" y="475"/>
                  </a:lnTo>
                  <a:lnTo>
                    <a:pt x="247" y="475"/>
                  </a:lnTo>
                  <a:lnTo>
                    <a:pt x="244" y="478"/>
                  </a:lnTo>
                  <a:lnTo>
                    <a:pt x="238" y="478"/>
                  </a:lnTo>
                  <a:lnTo>
                    <a:pt x="233" y="475"/>
                  </a:lnTo>
                  <a:lnTo>
                    <a:pt x="230" y="472"/>
                  </a:lnTo>
                  <a:lnTo>
                    <a:pt x="225" y="469"/>
                  </a:lnTo>
                  <a:lnTo>
                    <a:pt x="219" y="467"/>
                  </a:lnTo>
                  <a:lnTo>
                    <a:pt x="214" y="467"/>
                  </a:lnTo>
                  <a:lnTo>
                    <a:pt x="214" y="461"/>
                  </a:lnTo>
                  <a:lnTo>
                    <a:pt x="214" y="453"/>
                  </a:lnTo>
                  <a:lnTo>
                    <a:pt x="214" y="445"/>
                  </a:lnTo>
                  <a:lnTo>
                    <a:pt x="208" y="442"/>
                  </a:lnTo>
                  <a:lnTo>
                    <a:pt x="200" y="442"/>
                  </a:lnTo>
                  <a:lnTo>
                    <a:pt x="197" y="436"/>
                  </a:lnTo>
                  <a:lnTo>
                    <a:pt x="189" y="431"/>
                  </a:lnTo>
                  <a:lnTo>
                    <a:pt x="175" y="428"/>
                  </a:lnTo>
                  <a:lnTo>
                    <a:pt x="167" y="420"/>
                  </a:lnTo>
                  <a:lnTo>
                    <a:pt x="164" y="417"/>
                  </a:lnTo>
                  <a:lnTo>
                    <a:pt x="161" y="409"/>
                  </a:lnTo>
                  <a:lnTo>
                    <a:pt x="153" y="406"/>
                  </a:lnTo>
                  <a:lnTo>
                    <a:pt x="148" y="401"/>
                  </a:lnTo>
                  <a:lnTo>
                    <a:pt x="142" y="398"/>
                  </a:lnTo>
                  <a:lnTo>
                    <a:pt x="137" y="387"/>
                  </a:lnTo>
                  <a:lnTo>
                    <a:pt x="126" y="382"/>
                  </a:lnTo>
                  <a:lnTo>
                    <a:pt x="118" y="376"/>
                  </a:lnTo>
                  <a:lnTo>
                    <a:pt x="115" y="368"/>
                  </a:lnTo>
                  <a:lnTo>
                    <a:pt x="109" y="365"/>
                  </a:lnTo>
                  <a:lnTo>
                    <a:pt x="101" y="362"/>
                  </a:lnTo>
                  <a:lnTo>
                    <a:pt x="98" y="360"/>
                  </a:lnTo>
                  <a:lnTo>
                    <a:pt x="87" y="346"/>
                  </a:lnTo>
                  <a:lnTo>
                    <a:pt x="76" y="335"/>
                  </a:lnTo>
                  <a:lnTo>
                    <a:pt x="74" y="327"/>
                  </a:lnTo>
                  <a:lnTo>
                    <a:pt x="74" y="321"/>
                  </a:lnTo>
                  <a:lnTo>
                    <a:pt x="65" y="316"/>
                  </a:lnTo>
                  <a:lnTo>
                    <a:pt x="57" y="302"/>
                  </a:lnTo>
                  <a:lnTo>
                    <a:pt x="46" y="302"/>
                  </a:lnTo>
                  <a:lnTo>
                    <a:pt x="22" y="294"/>
                  </a:lnTo>
                  <a:lnTo>
                    <a:pt x="8" y="288"/>
                  </a:lnTo>
                  <a:lnTo>
                    <a:pt x="0" y="280"/>
                  </a:lnTo>
                  <a:lnTo>
                    <a:pt x="0" y="264"/>
                  </a:lnTo>
                  <a:lnTo>
                    <a:pt x="0" y="247"/>
                  </a:lnTo>
                  <a:lnTo>
                    <a:pt x="0" y="244"/>
                  </a:lnTo>
                  <a:lnTo>
                    <a:pt x="0" y="236"/>
                  </a:lnTo>
                  <a:lnTo>
                    <a:pt x="8" y="231"/>
                  </a:lnTo>
                  <a:lnTo>
                    <a:pt x="13" y="228"/>
                  </a:lnTo>
                  <a:lnTo>
                    <a:pt x="33" y="228"/>
                  </a:lnTo>
                  <a:lnTo>
                    <a:pt x="52" y="228"/>
                  </a:lnTo>
                  <a:lnTo>
                    <a:pt x="57" y="217"/>
                  </a:lnTo>
                  <a:lnTo>
                    <a:pt x="65" y="209"/>
                  </a:lnTo>
                  <a:lnTo>
                    <a:pt x="68" y="198"/>
                  </a:lnTo>
                  <a:lnTo>
                    <a:pt x="71" y="187"/>
                  </a:lnTo>
                  <a:lnTo>
                    <a:pt x="74" y="184"/>
                  </a:lnTo>
                  <a:lnTo>
                    <a:pt x="76" y="181"/>
                  </a:lnTo>
                  <a:lnTo>
                    <a:pt x="93" y="176"/>
                  </a:lnTo>
                  <a:lnTo>
                    <a:pt x="112" y="170"/>
                  </a:lnTo>
                  <a:lnTo>
                    <a:pt x="112" y="167"/>
                  </a:lnTo>
                  <a:lnTo>
                    <a:pt x="115" y="165"/>
                  </a:lnTo>
                  <a:lnTo>
                    <a:pt x="118" y="157"/>
                  </a:lnTo>
                  <a:lnTo>
                    <a:pt x="118" y="151"/>
                  </a:lnTo>
                  <a:lnTo>
                    <a:pt x="118" y="146"/>
                  </a:lnTo>
                  <a:lnTo>
                    <a:pt x="120" y="140"/>
                  </a:lnTo>
                  <a:lnTo>
                    <a:pt x="118" y="126"/>
                  </a:lnTo>
                  <a:lnTo>
                    <a:pt x="112" y="91"/>
                  </a:lnTo>
                  <a:lnTo>
                    <a:pt x="109" y="91"/>
                  </a:lnTo>
                  <a:lnTo>
                    <a:pt x="109" y="80"/>
                  </a:lnTo>
                  <a:lnTo>
                    <a:pt x="112" y="77"/>
                  </a:lnTo>
                  <a:lnTo>
                    <a:pt x="115" y="71"/>
                  </a:lnTo>
                  <a:lnTo>
                    <a:pt x="118" y="69"/>
                  </a:lnTo>
                  <a:lnTo>
                    <a:pt x="123" y="69"/>
                  </a:lnTo>
                  <a:lnTo>
                    <a:pt x="129" y="66"/>
                  </a:lnTo>
                  <a:lnTo>
                    <a:pt x="129" y="63"/>
                  </a:lnTo>
                  <a:lnTo>
                    <a:pt x="131" y="58"/>
                  </a:lnTo>
                  <a:lnTo>
                    <a:pt x="134" y="52"/>
                  </a:lnTo>
                  <a:lnTo>
                    <a:pt x="134" y="47"/>
                  </a:lnTo>
                  <a:lnTo>
                    <a:pt x="140" y="47"/>
                  </a:lnTo>
                  <a:lnTo>
                    <a:pt x="142" y="44"/>
                  </a:lnTo>
                  <a:lnTo>
                    <a:pt x="159" y="44"/>
                  </a:lnTo>
                  <a:lnTo>
                    <a:pt x="172" y="44"/>
                  </a:lnTo>
                  <a:lnTo>
                    <a:pt x="175" y="44"/>
                  </a:lnTo>
                  <a:lnTo>
                    <a:pt x="175" y="47"/>
                  </a:lnTo>
                  <a:lnTo>
                    <a:pt x="183" y="52"/>
                  </a:lnTo>
                  <a:lnTo>
                    <a:pt x="192" y="58"/>
                  </a:lnTo>
                  <a:lnTo>
                    <a:pt x="194" y="58"/>
                  </a:lnTo>
                  <a:lnTo>
                    <a:pt x="194" y="63"/>
                  </a:lnTo>
                  <a:lnTo>
                    <a:pt x="208" y="71"/>
                  </a:lnTo>
                  <a:lnTo>
                    <a:pt x="219" y="80"/>
                  </a:lnTo>
                  <a:lnTo>
                    <a:pt x="225" y="77"/>
                  </a:lnTo>
                  <a:lnTo>
                    <a:pt x="233" y="74"/>
                  </a:lnTo>
                  <a:lnTo>
                    <a:pt x="238" y="71"/>
                  </a:lnTo>
                  <a:lnTo>
                    <a:pt x="241" y="63"/>
                  </a:lnTo>
                  <a:lnTo>
                    <a:pt x="244" y="63"/>
                  </a:lnTo>
                  <a:lnTo>
                    <a:pt x="247" y="63"/>
                  </a:lnTo>
                  <a:lnTo>
                    <a:pt x="249" y="58"/>
                  </a:lnTo>
                  <a:lnTo>
                    <a:pt x="252" y="55"/>
                  </a:lnTo>
                  <a:lnTo>
                    <a:pt x="260" y="49"/>
                  </a:lnTo>
                  <a:lnTo>
                    <a:pt x="266" y="47"/>
                  </a:lnTo>
                  <a:lnTo>
                    <a:pt x="277" y="44"/>
                  </a:lnTo>
                  <a:lnTo>
                    <a:pt x="282" y="41"/>
                  </a:lnTo>
                  <a:lnTo>
                    <a:pt x="285" y="36"/>
                  </a:lnTo>
                  <a:lnTo>
                    <a:pt x="307" y="25"/>
                  </a:lnTo>
                  <a:lnTo>
                    <a:pt x="321" y="22"/>
                  </a:lnTo>
                  <a:lnTo>
                    <a:pt x="332" y="19"/>
                  </a:lnTo>
                  <a:lnTo>
                    <a:pt x="340" y="19"/>
                  </a:lnTo>
                  <a:lnTo>
                    <a:pt x="348" y="19"/>
                  </a:lnTo>
                  <a:lnTo>
                    <a:pt x="353" y="19"/>
                  </a:lnTo>
                  <a:lnTo>
                    <a:pt x="359" y="17"/>
                  </a:lnTo>
                  <a:lnTo>
                    <a:pt x="364" y="8"/>
                  </a:lnTo>
                  <a:lnTo>
                    <a:pt x="364" y="0"/>
                  </a:lnTo>
                  <a:lnTo>
                    <a:pt x="389" y="0"/>
                  </a:lnTo>
                  <a:lnTo>
                    <a:pt x="411" y="0"/>
                  </a:lnTo>
                  <a:lnTo>
                    <a:pt x="430" y="8"/>
                  </a:lnTo>
                  <a:lnTo>
                    <a:pt x="447" y="14"/>
                  </a:lnTo>
                  <a:lnTo>
                    <a:pt x="474" y="17"/>
                  </a:lnTo>
                  <a:lnTo>
                    <a:pt x="491" y="19"/>
                  </a:lnTo>
                  <a:lnTo>
                    <a:pt x="496" y="19"/>
                  </a:lnTo>
                  <a:lnTo>
                    <a:pt x="504" y="19"/>
                  </a:lnTo>
                  <a:lnTo>
                    <a:pt x="521" y="17"/>
                  </a:lnTo>
                  <a:lnTo>
                    <a:pt x="535" y="14"/>
                  </a:lnTo>
                  <a:lnTo>
                    <a:pt x="537" y="14"/>
                  </a:lnTo>
                  <a:lnTo>
                    <a:pt x="540" y="14"/>
                  </a:lnTo>
                  <a:lnTo>
                    <a:pt x="551" y="22"/>
                  </a:lnTo>
                  <a:lnTo>
                    <a:pt x="554" y="28"/>
                  </a:lnTo>
                  <a:lnTo>
                    <a:pt x="556" y="30"/>
                  </a:lnTo>
                  <a:lnTo>
                    <a:pt x="559" y="36"/>
                  </a:lnTo>
                  <a:lnTo>
                    <a:pt x="562" y="38"/>
                  </a:lnTo>
                  <a:lnTo>
                    <a:pt x="562" y="41"/>
                  </a:lnTo>
                  <a:lnTo>
                    <a:pt x="562" y="47"/>
                  </a:lnTo>
                  <a:lnTo>
                    <a:pt x="565" y="69"/>
                  </a:lnTo>
                  <a:lnTo>
                    <a:pt x="565" y="91"/>
                  </a:lnTo>
                  <a:lnTo>
                    <a:pt x="565" y="113"/>
                  </a:lnTo>
                  <a:lnTo>
                    <a:pt x="565" y="132"/>
                  </a:lnTo>
                  <a:lnTo>
                    <a:pt x="565" y="135"/>
                  </a:lnTo>
                  <a:lnTo>
                    <a:pt x="562" y="140"/>
                  </a:lnTo>
                  <a:lnTo>
                    <a:pt x="556" y="140"/>
                  </a:lnTo>
                  <a:lnTo>
                    <a:pt x="551" y="140"/>
                  </a:lnTo>
                  <a:lnTo>
                    <a:pt x="546" y="137"/>
                  </a:lnTo>
                  <a:lnTo>
                    <a:pt x="537" y="135"/>
                  </a:lnTo>
                  <a:lnTo>
                    <a:pt x="535" y="132"/>
                  </a:lnTo>
                  <a:lnTo>
                    <a:pt x="532" y="132"/>
                  </a:lnTo>
                  <a:lnTo>
                    <a:pt x="532" y="126"/>
                  </a:lnTo>
                  <a:lnTo>
                    <a:pt x="529" y="118"/>
                  </a:lnTo>
                  <a:lnTo>
                    <a:pt x="526" y="113"/>
                  </a:lnTo>
                  <a:lnTo>
                    <a:pt x="518" y="102"/>
                  </a:lnTo>
                  <a:lnTo>
                    <a:pt x="515" y="99"/>
                  </a:lnTo>
                  <a:lnTo>
                    <a:pt x="513" y="96"/>
                  </a:lnTo>
                  <a:lnTo>
                    <a:pt x="510" y="96"/>
                  </a:lnTo>
                  <a:lnTo>
                    <a:pt x="502" y="96"/>
                  </a:lnTo>
                  <a:lnTo>
                    <a:pt x="496" y="104"/>
                  </a:lnTo>
                  <a:lnTo>
                    <a:pt x="491" y="107"/>
                  </a:lnTo>
                  <a:lnTo>
                    <a:pt x="491" y="115"/>
                  </a:lnTo>
                  <a:lnTo>
                    <a:pt x="488" y="126"/>
                  </a:lnTo>
                  <a:lnTo>
                    <a:pt x="485" y="132"/>
                  </a:lnTo>
                  <a:lnTo>
                    <a:pt x="482" y="132"/>
                  </a:lnTo>
                  <a:lnTo>
                    <a:pt x="482" y="146"/>
                  </a:lnTo>
                  <a:lnTo>
                    <a:pt x="482" y="165"/>
                  </a:lnTo>
                  <a:lnTo>
                    <a:pt x="485" y="176"/>
                  </a:lnTo>
                  <a:lnTo>
                    <a:pt x="488" y="187"/>
                  </a:lnTo>
                  <a:lnTo>
                    <a:pt x="491" y="198"/>
                  </a:lnTo>
                  <a:lnTo>
                    <a:pt x="496" y="206"/>
                  </a:lnTo>
                  <a:lnTo>
                    <a:pt x="502" y="209"/>
                  </a:lnTo>
                  <a:lnTo>
                    <a:pt x="502" y="217"/>
                  </a:lnTo>
                  <a:lnTo>
                    <a:pt x="502" y="225"/>
                  </a:lnTo>
                  <a:lnTo>
                    <a:pt x="491" y="228"/>
                  </a:lnTo>
                  <a:lnTo>
                    <a:pt x="485" y="236"/>
                  </a:lnTo>
                  <a:lnTo>
                    <a:pt x="482" y="236"/>
                  </a:lnTo>
                  <a:lnTo>
                    <a:pt x="474" y="236"/>
                  </a:lnTo>
                  <a:lnTo>
                    <a:pt x="474" y="231"/>
                  </a:lnTo>
                  <a:lnTo>
                    <a:pt x="471" y="228"/>
                  </a:lnTo>
                  <a:lnTo>
                    <a:pt x="463" y="228"/>
                  </a:lnTo>
                  <a:lnTo>
                    <a:pt x="455" y="228"/>
                  </a:lnTo>
                  <a:lnTo>
                    <a:pt x="452" y="236"/>
                  </a:lnTo>
                  <a:lnTo>
                    <a:pt x="447" y="236"/>
                  </a:lnTo>
                  <a:lnTo>
                    <a:pt x="447" y="244"/>
                  </a:lnTo>
                  <a:lnTo>
                    <a:pt x="444" y="253"/>
                  </a:lnTo>
                  <a:lnTo>
                    <a:pt x="447" y="280"/>
                  </a:lnTo>
                  <a:lnTo>
                    <a:pt x="450" y="302"/>
                  </a:lnTo>
                  <a:lnTo>
                    <a:pt x="452" y="302"/>
                  </a:lnTo>
                  <a:lnTo>
                    <a:pt x="455" y="302"/>
                  </a:lnTo>
                  <a:lnTo>
                    <a:pt x="455" y="310"/>
                  </a:lnTo>
                  <a:lnTo>
                    <a:pt x="458" y="316"/>
                  </a:lnTo>
                  <a:lnTo>
                    <a:pt x="458" y="318"/>
                  </a:lnTo>
                  <a:lnTo>
                    <a:pt x="458" y="321"/>
                  </a:lnTo>
                  <a:lnTo>
                    <a:pt x="463" y="321"/>
                  </a:lnTo>
                  <a:lnTo>
                    <a:pt x="469" y="324"/>
                  </a:lnTo>
                  <a:lnTo>
                    <a:pt x="469" y="327"/>
                  </a:lnTo>
                  <a:lnTo>
                    <a:pt x="471" y="329"/>
                  </a:lnTo>
                  <a:lnTo>
                    <a:pt x="480" y="340"/>
                  </a:lnTo>
                  <a:lnTo>
                    <a:pt x="491" y="354"/>
                  </a:lnTo>
                  <a:lnTo>
                    <a:pt x="493" y="357"/>
                  </a:lnTo>
                  <a:lnTo>
                    <a:pt x="502" y="360"/>
                  </a:lnTo>
                  <a:lnTo>
                    <a:pt x="502" y="365"/>
                  </a:lnTo>
                  <a:lnTo>
                    <a:pt x="504" y="368"/>
                  </a:lnTo>
                  <a:lnTo>
                    <a:pt x="513" y="368"/>
                  </a:lnTo>
                  <a:lnTo>
                    <a:pt x="515" y="373"/>
                  </a:lnTo>
                  <a:lnTo>
                    <a:pt x="518" y="376"/>
                  </a:lnTo>
                  <a:lnTo>
                    <a:pt x="524" y="379"/>
                  </a:lnTo>
                  <a:lnTo>
                    <a:pt x="524" y="382"/>
                  </a:lnTo>
                  <a:lnTo>
                    <a:pt x="521" y="384"/>
                  </a:lnTo>
                  <a:lnTo>
                    <a:pt x="513" y="384"/>
                  </a:lnTo>
                  <a:lnTo>
                    <a:pt x="496" y="384"/>
                  </a:lnTo>
                  <a:lnTo>
                    <a:pt x="493" y="382"/>
                  </a:lnTo>
                  <a:lnTo>
                    <a:pt x="491" y="376"/>
                  </a:lnTo>
                  <a:lnTo>
                    <a:pt x="488" y="376"/>
                  </a:lnTo>
                  <a:lnTo>
                    <a:pt x="485" y="376"/>
                  </a:lnTo>
                  <a:lnTo>
                    <a:pt x="463" y="376"/>
                  </a:lnTo>
                  <a:lnTo>
                    <a:pt x="444" y="376"/>
                  </a:lnTo>
                  <a:lnTo>
                    <a:pt x="430" y="376"/>
                  </a:lnTo>
                  <a:lnTo>
                    <a:pt x="425" y="379"/>
                  </a:lnTo>
                  <a:lnTo>
                    <a:pt x="425" y="395"/>
                  </a:lnTo>
                  <a:lnTo>
                    <a:pt x="422" y="401"/>
                  </a:lnTo>
                  <a:lnTo>
                    <a:pt x="422" y="409"/>
                  </a:lnTo>
                  <a:lnTo>
                    <a:pt x="422" y="420"/>
                  </a:lnTo>
                  <a:lnTo>
                    <a:pt x="425" y="428"/>
                  </a:lnTo>
                  <a:lnTo>
                    <a:pt x="425" y="434"/>
                  </a:lnTo>
                  <a:lnTo>
                    <a:pt x="422" y="436"/>
                  </a:lnTo>
                  <a:lnTo>
                    <a:pt x="419" y="439"/>
                  </a:lnTo>
                  <a:lnTo>
                    <a:pt x="419" y="445"/>
                  </a:lnTo>
                  <a:lnTo>
                    <a:pt x="417" y="450"/>
                  </a:lnTo>
                  <a:lnTo>
                    <a:pt x="411" y="450"/>
                  </a:lnTo>
                  <a:lnTo>
                    <a:pt x="406" y="450"/>
                  </a:lnTo>
                  <a:lnTo>
                    <a:pt x="403" y="445"/>
                  </a:lnTo>
                  <a:lnTo>
                    <a:pt x="400" y="436"/>
                  </a:lnTo>
                  <a:lnTo>
                    <a:pt x="392" y="436"/>
                  </a:lnTo>
                  <a:lnTo>
                    <a:pt x="384" y="436"/>
                  </a:lnTo>
                  <a:lnTo>
                    <a:pt x="378" y="436"/>
                  </a:lnTo>
                  <a:lnTo>
                    <a:pt x="375" y="436"/>
                  </a:lnTo>
                  <a:lnTo>
                    <a:pt x="370" y="436"/>
                  </a:lnTo>
                  <a:lnTo>
                    <a:pt x="359" y="442"/>
                  </a:lnTo>
                  <a:lnTo>
                    <a:pt x="345" y="447"/>
                  </a:lnTo>
                  <a:lnTo>
                    <a:pt x="340" y="456"/>
                  </a:lnTo>
                  <a:lnTo>
                    <a:pt x="334" y="461"/>
                  </a:lnTo>
                  <a:lnTo>
                    <a:pt x="334" y="478"/>
                  </a:lnTo>
                  <a:lnTo>
                    <a:pt x="332" y="491"/>
                  </a:lnTo>
                  <a:lnTo>
                    <a:pt x="329" y="494"/>
                  </a:lnTo>
                  <a:lnTo>
                    <a:pt x="323" y="497"/>
                  </a:lnTo>
                  <a:lnTo>
                    <a:pt x="323" y="502"/>
                  </a:lnTo>
                  <a:lnTo>
                    <a:pt x="323" y="508"/>
                  </a:lnTo>
                  <a:lnTo>
                    <a:pt x="315" y="508"/>
                  </a:lnTo>
                  <a:lnTo>
                    <a:pt x="312" y="508"/>
                  </a:lnTo>
                  <a:lnTo>
                    <a:pt x="299" y="513"/>
                  </a:lnTo>
                  <a:lnTo>
                    <a:pt x="285" y="513"/>
                  </a:lnTo>
                  <a:close/>
                </a:path>
              </a:pathLst>
            </a:custGeom>
            <a:solidFill>
              <a:srgbClr val="92D050"/>
            </a:solidFill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91436" tIns="45718" rIns="91436" bIns="45718"/>
            <a:lstStyle/>
            <a:p>
              <a:pPr>
                <a:defRPr/>
              </a:pPr>
              <a:endParaRPr lang="ru-RU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2" name="Freeform 36">
              <a:hlinkClick r:id="" action="ppaction://noaction"/>
            </p:cNvPr>
            <p:cNvSpPr>
              <a:spLocks/>
            </p:cNvSpPr>
            <p:nvPr/>
          </p:nvSpPr>
          <p:spPr bwMode="auto">
            <a:xfrm>
              <a:off x="6218507" y="3556504"/>
              <a:ext cx="639135" cy="1211748"/>
            </a:xfrm>
            <a:custGeom>
              <a:avLst/>
              <a:gdLst/>
              <a:ahLst/>
              <a:cxnLst>
                <a:cxn ang="0">
                  <a:pos x="271" y="642"/>
                </a:cxn>
                <a:cxn ang="0">
                  <a:pos x="255" y="626"/>
                </a:cxn>
                <a:cxn ang="0">
                  <a:pos x="227" y="609"/>
                </a:cxn>
                <a:cxn ang="0">
                  <a:pos x="206" y="593"/>
                </a:cxn>
                <a:cxn ang="0">
                  <a:pos x="197" y="579"/>
                </a:cxn>
                <a:cxn ang="0">
                  <a:pos x="178" y="568"/>
                </a:cxn>
                <a:cxn ang="0">
                  <a:pos x="112" y="560"/>
                </a:cxn>
                <a:cxn ang="0">
                  <a:pos x="85" y="541"/>
                </a:cxn>
                <a:cxn ang="0">
                  <a:pos x="55" y="530"/>
                </a:cxn>
                <a:cxn ang="0">
                  <a:pos x="38" y="516"/>
                </a:cxn>
                <a:cxn ang="0">
                  <a:pos x="35" y="486"/>
                </a:cxn>
                <a:cxn ang="0">
                  <a:pos x="30" y="445"/>
                </a:cxn>
                <a:cxn ang="0">
                  <a:pos x="35" y="387"/>
                </a:cxn>
                <a:cxn ang="0">
                  <a:pos x="30" y="327"/>
                </a:cxn>
                <a:cxn ang="0">
                  <a:pos x="11" y="299"/>
                </a:cxn>
                <a:cxn ang="0">
                  <a:pos x="0" y="274"/>
                </a:cxn>
                <a:cxn ang="0">
                  <a:pos x="16" y="239"/>
                </a:cxn>
                <a:cxn ang="0">
                  <a:pos x="41" y="195"/>
                </a:cxn>
                <a:cxn ang="0">
                  <a:pos x="49" y="148"/>
                </a:cxn>
                <a:cxn ang="0">
                  <a:pos x="93" y="137"/>
                </a:cxn>
                <a:cxn ang="0">
                  <a:pos x="107" y="110"/>
                </a:cxn>
                <a:cxn ang="0">
                  <a:pos x="126" y="110"/>
                </a:cxn>
                <a:cxn ang="0">
                  <a:pos x="140" y="118"/>
                </a:cxn>
                <a:cxn ang="0">
                  <a:pos x="178" y="115"/>
                </a:cxn>
                <a:cxn ang="0">
                  <a:pos x="195" y="96"/>
                </a:cxn>
                <a:cxn ang="0">
                  <a:pos x="219" y="85"/>
                </a:cxn>
                <a:cxn ang="0">
                  <a:pos x="247" y="77"/>
                </a:cxn>
                <a:cxn ang="0">
                  <a:pos x="263" y="49"/>
                </a:cxn>
                <a:cxn ang="0">
                  <a:pos x="310" y="30"/>
                </a:cxn>
                <a:cxn ang="0">
                  <a:pos x="321" y="0"/>
                </a:cxn>
                <a:cxn ang="0">
                  <a:pos x="345" y="8"/>
                </a:cxn>
                <a:cxn ang="0">
                  <a:pos x="370" y="25"/>
                </a:cxn>
                <a:cxn ang="0">
                  <a:pos x="411" y="41"/>
                </a:cxn>
                <a:cxn ang="0">
                  <a:pos x="425" y="63"/>
                </a:cxn>
                <a:cxn ang="0">
                  <a:pos x="417" y="91"/>
                </a:cxn>
                <a:cxn ang="0">
                  <a:pos x="411" y="112"/>
                </a:cxn>
                <a:cxn ang="0">
                  <a:pos x="406" y="134"/>
                </a:cxn>
                <a:cxn ang="0">
                  <a:pos x="414" y="192"/>
                </a:cxn>
                <a:cxn ang="0">
                  <a:pos x="414" y="266"/>
                </a:cxn>
                <a:cxn ang="0">
                  <a:pos x="398" y="285"/>
                </a:cxn>
                <a:cxn ang="0">
                  <a:pos x="395" y="349"/>
                </a:cxn>
                <a:cxn ang="0">
                  <a:pos x="395" y="423"/>
                </a:cxn>
                <a:cxn ang="0">
                  <a:pos x="387" y="464"/>
                </a:cxn>
                <a:cxn ang="0">
                  <a:pos x="425" y="472"/>
                </a:cxn>
                <a:cxn ang="0">
                  <a:pos x="417" y="486"/>
                </a:cxn>
                <a:cxn ang="0">
                  <a:pos x="376" y="499"/>
                </a:cxn>
                <a:cxn ang="0">
                  <a:pos x="345" y="519"/>
                </a:cxn>
                <a:cxn ang="0">
                  <a:pos x="343" y="549"/>
                </a:cxn>
                <a:cxn ang="0">
                  <a:pos x="329" y="568"/>
                </a:cxn>
                <a:cxn ang="0">
                  <a:pos x="343" y="579"/>
                </a:cxn>
                <a:cxn ang="0">
                  <a:pos x="373" y="579"/>
                </a:cxn>
                <a:cxn ang="0">
                  <a:pos x="367" y="587"/>
                </a:cxn>
                <a:cxn ang="0">
                  <a:pos x="329" y="598"/>
                </a:cxn>
                <a:cxn ang="0">
                  <a:pos x="302" y="609"/>
                </a:cxn>
                <a:cxn ang="0">
                  <a:pos x="299" y="623"/>
                </a:cxn>
                <a:cxn ang="0">
                  <a:pos x="310" y="639"/>
                </a:cxn>
                <a:cxn ang="0">
                  <a:pos x="310" y="650"/>
                </a:cxn>
              </a:cxnLst>
              <a:rect l="0" t="0" r="r" b="b"/>
              <a:pathLst>
                <a:path w="425" h="653">
                  <a:moveTo>
                    <a:pt x="285" y="653"/>
                  </a:moveTo>
                  <a:lnTo>
                    <a:pt x="282" y="648"/>
                  </a:lnTo>
                  <a:lnTo>
                    <a:pt x="274" y="648"/>
                  </a:lnTo>
                  <a:lnTo>
                    <a:pt x="271" y="642"/>
                  </a:lnTo>
                  <a:lnTo>
                    <a:pt x="269" y="634"/>
                  </a:lnTo>
                  <a:lnTo>
                    <a:pt x="263" y="634"/>
                  </a:lnTo>
                  <a:lnTo>
                    <a:pt x="255" y="629"/>
                  </a:lnTo>
                  <a:lnTo>
                    <a:pt x="255" y="626"/>
                  </a:lnTo>
                  <a:lnTo>
                    <a:pt x="252" y="623"/>
                  </a:lnTo>
                  <a:lnTo>
                    <a:pt x="247" y="618"/>
                  </a:lnTo>
                  <a:lnTo>
                    <a:pt x="238" y="612"/>
                  </a:lnTo>
                  <a:lnTo>
                    <a:pt x="227" y="609"/>
                  </a:lnTo>
                  <a:lnTo>
                    <a:pt x="219" y="604"/>
                  </a:lnTo>
                  <a:lnTo>
                    <a:pt x="211" y="604"/>
                  </a:lnTo>
                  <a:lnTo>
                    <a:pt x="208" y="601"/>
                  </a:lnTo>
                  <a:lnTo>
                    <a:pt x="206" y="593"/>
                  </a:lnTo>
                  <a:lnTo>
                    <a:pt x="203" y="587"/>
                  </a:lnTo>
                  <a:lnTo>
                    <a:pt x="203" y="585"/>
                  </a:lnTo>
                  <a:lnTo>
                    <a:pt x="203" y="579"/>
                  </a:lnTo>
                  <a:lnTo>
                    <a:pt x="197" y="579"/>
                  </a:lnTo>
                  <a:lnTo>
                    <a:pt x="195" y="579"/>
                  </a:lnTo>
                  <a:lnTo>
                    <a:pt x="192" y="574"/>
                  </a:lnTo>
                  <a:lnTo>
                    <a:pt x="189" y="568"/>
                  </a:lnTo>
                  <a:lnTo>
                    <a:pt x="178" y="568"/>
                  </a:lnTo>
                  <a:lnTo>
                    <a:pt x="170" y="563"/>
                  </a:lnTo>
                  <a:lnTo>
                    <a:pt x="137" y="563"/>
                  </a:lnTo>
                  <a:lnTo>
                    <a:pt x="118" y="568"/>
                  </a:lnTo>
                  <a:lnTo>
                    <a:pt x="112" y="560"/>
                  </a:lnTo>
                  <a:lnTo>
                    <a:pt x="107" y="560"/>
                  </a:lnTo>
                  <a:lnTo>
                    <a:pt x="99" y="549"/>
                  </a:lnTo>
                  <a:lnTo>
                    <a:pt x="93" y="543"/>
                  </a:lnTo>
                  <a:lnTo>
                    <a:pt x="85" y="541"/>
                  </a:lnTo>
                  <a:lnTo>
                    <a:pt x="82" y="538"/>
                  </a:lnTo>
                  <a:lnTo>
                    <a:pt x="68" y="538"/>
                  </a:lnTo>
                  <a:lnTo>
                    <a:pt x="57" y="535"/>
                  </a:lnTo>
                  <a:lnTo>
                    <a:pt x="55" y="530"/>
                  </a:lnTo>
                  <a:lnTo>
                    <a:pt x="49" y="524"/>
                  </a:lnTo>
                  <a:lnTo>
                    <a:pt x="46" y="524"/>
                  </a:lnTo>
                  <a:lnTo>
                    <a:pt x="41" y="521"/>
                  </a:lnTo>
                  <a:lnTo>
                    <a:pt x="38" y="516"/>
                  </a:lnTo>
                  <a:lnTo>
                    <a:pt x="38" y="508"/>
                  </a:lnTo>
                  <a:lnTo>
                    <a:pt x="35" y="502"/>
                  </a:lnTo>
                  <a:lnTo>
                    <a:pt x="35" y="499"/>
                  </a:lnTo>
                  <a:lnTo>
                    <a:pt x="35" y="486"/>
                  </a:lnTo>
                  <a:lnTo>
                    <a:pt x="35" y="472"/>
                  </a:lnTo>
                  <a:lnTo>
                    <a:pt x="33" y="467"/>
                  </a:lnTo>
                  <a:lnTo>
                    <a:pt x="30" y="450"/>
                  </a:lnTo>
                  <a:lnTo>
                    <a:pt x="30" y="445"/>
                  </a:lnTo>
                  <a:lnTo>
                    <a:pt x="30" y="436"/>
                  </a:lnTo>
                  <a:lnTo>
                    <a:pt x="33" y="423"/>
                  </a:lnTo>
                  <a:lnTo>
                    <a:pt x="35" y="403"/>
                  </a:lnTo>
                  <a:lnTo>
                    <a:pt x="35" y="387"/>
                  </a:lnTo>
                  <a:lnTo>
                    <a:pt x="35" y="370"/>
                  </a:lnTo>
                  <a:lnTo>
                    <a:pt x="35" y="351"/>
                  </a:lnTo>
                  <a:lnTo>
                    <a:pt x="33" y="332"/>
                  </a:lnTo>
                  <a:lnTo>
                    <a:pt x="30" y="327"/>
                  </a:lnTo>
                  <a:lnTo>
                    <a:pt x="27" y="321"/>
                  </a:lnTo>
                  <a:lnTo>
                    <a:pt x="22" y="316"/>
                  </a:lnTo>
                  <a:lnTo>
                    <a:pt x="11" y="310"/>
                  </a:lnTo>
                  <a:lnTo>
                    <a:pt x="11" y="299"/>
                  </a:lnTo>
                  <a:lnTo>
                    <a:pt x="8" y="291"/>
                  </a:lnTo>
                  <a:lnTo>
                    <a:pt x="3" y="285"/>
                  </a:lnTo>
                  <a:lnTo>
                    <a:pt x="0" y="285"/>
                  </a:lnTo>
                  <a:lnTo>
                    <a:pt x="0" y="274"/>
                  </a:lnTo>
                  <a:lnTo>
                    <a:pt x="0" y="258"/>
                  </a:lnTo>
                  <a:lnTo>
                    <a:pt x="5" y="252"/>
                  </a:lnTo>
                  <a:lnTo>
                    <a:pt x="11" y="250"/>
                  </a:lnTo>
                  <a:lnTo>
                    <a:pt x="16" y="239"/>
                  </a:lnTo>
                  <a:lnTo>
                    <a:pt x="27" y="228"/>
                  </a:lnTo>
                  <a:lnTo>
                    <a:pt x="30" y="222"/>
                  </a:lnTo>
                  <a:lnTo>
                    <a:pt x="38" y="206"/>
                  </a:lnTo>
                  <a:lnTo>
                    <a:pt x="41" y="195"/>
                  </a:lnTo>
                  <a:lnTo>
                    <a:pt x="41" y="170"/>
                  </a:lnTo>
                  <a:lnTo>
                    <a:pt x="38" y="159"/>
                  </a:lnTo>
                  <a:lnTo>
                    <a:pt x="38" y="148"/>
                  </a:lnTo>
                  <a:lnTo>
                    <a:pt x="49" y="148"/>
                  </a:lnTo>
                  <a:lnTo>
                    <a:pt x="55" y="143"/>
                  </a:lnTo>
                  <a:lnTo>
                    <a:pt x="77" y="143"/>
                  </a:lnTo>
                  <a:lnTo>
                    <a:pt x="93" y="140"/>
                  </a:lnTo>
                  <a:lnTo>
                    <a:pt x="93" y="137"/>
                  </a:lnTo>
                  <a:lnTo>
                    <a:pt x="96" y="134"/>
                  </a:lnTo>
                  <a:lnTo>
                    <a:pt x="99" y="126"/>
                  </a:lnTo>
                  <a:lnTo>
                    <a:pt x="101" y="112"/>
                  </a:lnTo>
                  <a:lnTo>
                    <a:pt x="107" y="110"/>
                  </a:lnTo>
                  <a:lnTo>
                    <a:pt x="110" y="107"/>
                  </a:lnTo>
                  <a:lnTo>
                    <a:pt x="115" y="107"/>
                  </a:lnTo>
                  <a:lnTo>
                    <a:pt x="123" y="107"/>
                  </a:lnTo>
                  <a:lnTo>
                    <a:pt x="126" y="110"/>
                  </a:lnTo>
                  <a:lnTo>
                    <a:pt x="129" y="112"/>
                  </a:lnTo>
                  <a:lnTo>
                    <a:pt x="131" y="115"/>
                  </a:lnTo>
                  <a:lnTo>
                    <a:pt x="134" y="115"/>
                  </a:lnTo>
                  <a:lnTo>
                    <a:pt x="140" y="118"/>
                  </a:lnTo>
                  <a:lnTo>
                    <a:pt x="142" y="121"/>
                  </a:lnTo>
                  <a:lnTo>
                    <a:pt x="162" y="121"/>
                  </a:lnTo>
                  <a:lnTo>
                    <a:pt x="175" y="118"/>
                  </a:lnTo>
                  <a:lnTo>
                    <a:pt x="178" y="115"/>
                  </a:lnTo>
                  <a:lnTo>
                    <a:pt x="181" y="112"/>
                  </a:lnTo>
                  <a:lnTo>
                    <a:pt x="189" y="107"/>
                  </a:lnTo>
                  <a:lnTo>
                    <a:pt x="192" y="107"/>
                  </a:lnTo>
                  <a:lnTo>
                    <a:pt x="195" y="96"/>
                  </a:lnTo>
                  <a:lnTo>
                    <a:pt x="200" y="91"/>
                  </a:lnTo>
                  <a:lnTo>
                    <a:pt x="203" y="85"/>
                  </a:lnTo>
                  <a:lnTo>
                    <a:pt x="211" y="85"/>
                  </a:lnTo>
                  <a:lnTo>
                    <a:pt x="219" y="85"/>
                  </a:lnTo>
                  <a:lnTo>
                    <a:pt x="227" y="85"/>
                  </a:lnTo>
                  <a:lnTo>
                    <a:pt x="233" y="85"/>
                  </a:lnTo>
                  <a:lnTo>
                    <a:pt x="241" y="82"/>
                  </a:lnTo>
                  <a:lnTo>
                    <a:pt x="247" y="77"/>
                  </a:lnTo>
                  <a:lnTo>
                    <a:pt x="252" y="74"/>
                  </a:lnTo>
                  <a:lnTo>
                    <a:pt x="255" y="66"/>
                  </a:lnTo>
                  <a:lnTo>
                    <a:pt x="260" y="60"/>
                  </a:lnTo>
                  <a:lnTo>
                    <a:pt x="263" y="49"/>
                  </a:lnTo>
                  <a:lnTo>
                    <a:pt x="266" y="41"/>
                  </a:lnTo>
                  <a:lnTo>
                    <a:pt x="282" y="41"/>
                  </a:lnTo>
                  <a:lnTo>
                    <a:pt x="299" y="36"/>
                  </a:lnTo>
                  <a:lnTo>
                    <a:pt x="310" y="30"/>
                  </a:lnTo>
                  <a:lnTo>
                    <a:pt x="315" y="22"/>
                  </a:lnTo>
                  <a:lnTo>
                    <a:pt x="318" y="8"/>
                  </a:lnTo>
                  <a:lnTo>
                    <a:pt x="318" y="0"/>
                  </a:lnTo>
                  <a:lnTo>
                    <a:pt x="321" y="0"/>
                  </a:lnTo>
                  <a:lnTo>
                    <a:pt x="329" y="0"/>
                  </a:lnTo>
                  <a:lnTo>
                    <a:pt x="332" y="3"/>
                  </a:lnTo>
                  <a:lnTo>
                    <a:pt x="337" y="5"/>
                  </a:lnTo>
                  <a:lnTo>
                    <a:pt x="345" y="8"/>
                  </a:lnTo>
                  <a:lnTo>
                    <a:pt x="356" y="8"/>
                  </a:lnTo>
                  <a:lnTo>
                    <a:pt x="365" y="16"/>
                  </a:lnTo>
                  <a:lnTo>
                    <a:pt x="367" y="22"/>
                  </a:lnTo>
                  <a:lnTo>
                    <a:pt x="370" y="25"/>
                  </a:lnTo>
                  <a:lnTo>
                    <a:pt x="376" y="30"/>
                  </a:lnTo>
                  <a:lnTo>
                    <a:pt x="381" y="36"/>
                  </a:lnTo>
                  <a:lnTo>
                    <a:pt x="389" y="36"/>
                  </a:lnTo>
                  <a:lnTo>
                    <a:pt x="411" y="41"/>
                  </a:lnTo>
                  <a:lnTo>
                    <a:pt x="411" y="41"/>
                  </a:lnTo>
                  <a:lnTo>
                    <a:pt x="414" y="47"/>
                  </a:lnTo>
                  <a:lnTo>
                    <a:pt x="417" y="52"/>
                  </a:lnTo>
                  <a:lnTo>
                    <a:pt x="425" y="63"/>
                  </a:lnTo>
                  <a:lnTo>
                    <a:pt x="425" y="69"/>
                  </a:lnTo>
                  <a:lnTo>
                    <a:pt x="425" y="74"/>
                  </a:lnTo>
                  <a:lnTo>
                    <a:pt x="425" y="85"/>
                  </a:lnTo>
                  <a:lnTo>
                    <a:pt x="417" y="91"/>
                  </a:lnTo>
                  <a:lnTo>
                    <a:pt x="414" y="93"/>
                  </a:lnTo>
                  <a:lnTo>
                    <a:pt x="414" y="96"/>
                  </a:lnTo>
                  <a:lnTo>
                    <a:pt x="414" y="104"/>
                  </a:lnTo>
                  <a:lnTo>
                    <a:pt x="411" y="112"/>
                  </a:lnTo>
                  <a:lnTo>
                    <a:pt x="409" y="115"/>
                  </a:lnTo>
                  <a:lnTo>
                    <a:pt x="406" y="115"/>
                  </a:lnTo>
                  <a:lnTo>
                    <a:pt x="406" y="126"/>
                  </a:lnTo>
                  <a:lnTo>
                    <a:pt x="406" y="134"/>
                  </a:lnTo>
                  <a:lnTo>
                    <a:pt x="409" y="140"/>
                  </a:lnTo>
                  <a:lnTo>
                    <a:pt x="411" y="148"/>
                  </a:lnTo>
                  <a:lnTo>
                    <a:pt x="414" y="178"/>
                  </a:lnTo>
                  <a:lnTo>
                    <a:pt x="414" y="192"/>
                  </a:lnTo>
                  <a:lnTo>
                    <a:pt x="414" y="200"/>
                  </a:lnTo>
                  <a:lnTo>
                    <a:pt x="414" y="206"/>
                  </a:lnTo>
                  <a:lnTo>
                    <a:pt x="414" y="239"/>
                  </a:lnTo>
                  <a:lnTo>
                    <a:pt x="414" y="266"/>
                  </a:lnTo>
                  <a:lnTo>
                    <a:pt x="411" y="274"/>
                  </a:lnTo>
                  <a:lnTo>
                    <a:pt x="406" y="285"/>
                  </a:lnTo>
                  <a:lnTo>
                    <a:pt x="403" y="285"/>
                  </a:lnTo>
                  <a:lnTo>
                    <a:pt x="398" y="285"/>
                  </a:lnTo>
                  <a:lnTo>
                    <a:pt x="395" y="296"/>
                  </a:lnTo>
                  <a:lnTo>
                    <a:pt x="389" y="310"/>
                  </a:lnTo>
                  <a:lnTo>
                    <a:pt x="392" y="327"/>
                  </a:lnTo>
                  <a:lnTo>
                    <a:pt x="395" y="349"/>
                  </a:lnTo>
                  <a:lnTo>
                    <a:pt x="395" y="365"/>
                  </a:lnTo>
                  <a:lnTo>
                    <a:pt x="395" y="384"/>
                  </a:lnTo>
                  <a:lnTo>
                    <a:pt x="395" y="403"/>
                  </a:lnTo>
                  <a:lnTo>
                    <a:pt x="395" y="423"/>
                  </a:lnTo>
                  <a:lnTo>
                    <a:pt x="389" y="434"/>
                  </a:lnTo>
                  <a:lnTo>
                    <a:pt x="387" y="445"/>
                  </a:lnTo>
                  <a:lnTo>
                    <a:pt x="387" y="453"/>
                  </a:lnTo>
                  <a:lnTo>
                    <a:pt x="387" y="464"/>
                  </a:lnTo>
                  <a:lnTo>
                    <a:pt x="389" y="467"/>
                  </a:lnTo>
                  <a:lnTo>
                    <a:pt x="403" y="467"/>
                  </a:lnTo>
                  <a:lnTo>
                    <a:pt x="422" y="472"/>
                  </a:lnTo>
                  <a:lnTo>
                    <a:pt x="425" y="472"/>
                  </a:lnTo>
                  <a:lnTo>
                    <a:pt x="425" y="475"/>
                  </a:lnTo>
                  <a:lnTo>
                    <a:pt x="425" y="478"/>
                  </a:lnTo>
                  <a:lnTo>
                    <a:pt x="425" y="483"/>
                  </a:lnTo>
                  <a:lnTo>
                    <a:pt x="417" y="486"/>
                  </a:lnTo>
                  <a:lnTo>
                    <a:pt x="414" y="491"/>
                  </a:lnTo>
                  <a:lnTo>
                    <a:pt x="398" y="497"/>
                  </a:lnTo>
                  <a:lnTo>
                    <a:pt x="378" y="499"/>
                  </a:lnTo>
                  <a:lnTo>
                    <a:pt x="376" y="499"/>
                  </a:lnTo>
                  <a:lnTo>
                    <a:pt x="373" y="502"/>
                  </a:lnTo>
                  <a:lnTo>
                    <a:pt x="365" y="502"/>
                  </a:lnTo>
                  <a:lnTo>
                    <a:pt x="356" y="502"/>
                  </a:lnTo>
                  <a:lnTo>
                    <a:pt x="345" y="519"/>
                  </a:lnTo>
                  <a:lnTo>
                    <a:pt x="343" y="524"/>
                  </a:lnTo>
                  <a:lnTo>
                    <a:pt x="343" y="538"/>
                  </a:lnTo>
                  <a:lnTo>
                    <a:pt x="343" y="549"/>
                  </a:lnTo>
                  <a:lnTo>
                    <a:pt x="343" y="549"/>
                  </a:lnTo>
                  <a:lnTo>
                    <a:pt x="340" y="549"/>
                  </a:lnTo>
                  <a:lnTo>
                    <a:pt x="337" y="557"/>
                  </a:lnTo>
                  <a:lnTo>
                    <a:pt x="337" y="560"/>
                  </a:lnTo>
                  <a:lnTo>
                    <a:pt x="329" y="568"/>
                  </a:lnTo>
                  <a:lnTo>
                    <a:pt x="321" y="576"/>
                  </a:lnTo>
                  <a:lnTo>
                    <a:pt x="329" y="576"/>
                  </a:lnTo>
                  <a:lnTo>
                    <a:pt x="337" y="579"/>
                  </a:lnTo>
                  <a:lnTo>
                    <a:pt x="343" y="579"/>
                  </a:lnTo>
                  <a:lnTo>
                    <a:pt x="345" y="579"/>
                  </a:lnTo>
                  <a:lnTo>
                    <a:pt x="359" y="576"/>
                  </a:lnTo>
                  <a:lnTo>
                    <a:pt x="367" y="576"/>
                  </a:lnTo>
                  <a:lnTo>
                    <a:pt x="373" y="579"/>
                  </a:lnTo>
                  <a:lnTo>
                    <a:pt x="381" y="579"/>
                  </a:lnTo>
                  <a:lnTo>
                    <a:pt x="378" y="579"/>
                  </a:lnTo>
                  <a:lnTo>
                    <a:pt x="376" y="585"/>
                  </a:lnTo>
                  <a:lnTo>
                    <a:pt x="367" y="587"/>
                  </a:lnTo>
                  <a:lnTo>
                    <a:pt x="365" y="590"/>
                  </a:lnTo>
                  <a:lnTo>
                    <a:pt x="348" y="590"/>
                  </a:lnTo>
                  <a:lnTo>
                    <a:pt x="337" y="593"/>
                  </a:lnTo>
                  <a:lnTo>
                    <a:pt x="329" y="598"/>
                  </a:lnTo>
                  <a:lnTo>
                    <a:pt x="318" y="604"/>
                  </a:lnTo>
                  <a:lnTo>
                    <a:pt x="315" y="604"/>
                  </a:lnTo>
                  <a:lnTo>
                    <a:pt x="310" y="604"/>
                  </a:lnTo>
                  <a:lnTo>
                    <a:pt x="302" y="609"/>
                  </a:lnTo>
                  <a:lnTo>
                    <a:pt x="299" y="618"/>
                  </a:lnTo>
                  <a:lnTo>
                    <a:pt x="299" y="620"/>
                  </a:lnTo>
                  <a:lnTo>
                    <a:pt x="299" y="623"/>
                  </a:lnTo>
                  <a:lnTo>
                    <a:pt x="299" y="623"/>
                  </a:lnTo>
                  <a:lnTo>
                    <a:pt x="302" y="623"/>
                  </a:lnTo>
                  <a:lnTo>
                    <a:pt x="302" y="629"/>
                  </a:lnTo>
                  <a:lnTo>
                    <a:pt x="302" y="634"/>
                  </a:lnTo>
                  <a:lnTo>
                    <a:pt x="310" y="639"/>
                  </a:lnTo>
                  <a:lnTo>
                    <a:pt x="313" y="642"/>
                  </a:lnTo>
                  <a:lnTo>
                    <a:pt x="313" y="648"/>
                  </a:lnTo>
                  <a:lnTo>
                    <a:pt x="313" y="648"/>
                  </a:lnTo>
                  <a:lnTo>
                    <a:pt x="310" y="650"/>
                  </a:lnTo>
                  <a:lnTo>
                    <a:pt x="302" y="653"/>
                  </a:lnTo>
                  <a:lnTo>
                    <a:pt x="296" y="653"/>
                  </a:lnTo>
                  <a:lnTo>
                    <a:pt x="285" y="653"/>
                  </a:lnTo>
                  <a:close/>
                </a:path>
              </a:pathLst>
            </a:custGeom>
            <a:solidFill>
              <a:srgbClr val="92D050"/>
            </a:solidFill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91436" tIns="45718" rIns="91436" bIns="45718"/>
            <a:lstStyle/>
            <a:p>
              <a:pPr>
                <a:defRPr/>
              </a:pPr>
              <a:endParaRPr lang="ru-RU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3" name="Freeform 37">
              <a:hlinkClick r:id="" action="ppaction://noaction"/>
            </p:cNvPr>
            <p:cNvSpPr>
              <a:spLocks/>
            </p:cNvSpPr>
            <p:nvPr/>
          </p:nvSpPr>
          <p:spPr bwMode="auto">
            <a:xfrm>
              <a:off x="4024346" y="3776822"/>
              <a:ext cx="927840" cy="813673"/>
            </a:xfrm>
            <a:custGeom>
              <a:avLst/>
              <a:gdLst/>
              <a:ahLst/>
              <a:cxnLst>
                <a:cxn ang="0">
                  <a:pos x="293" y="489"/>
                </a:cxn>
                <a:cxn ang="0">
                  <a:pos x="249" y="480"/>
                </a:cxn>
                <a:cxn ang="0">
                  <a:pos x="222" y="489"/>
                </a:cxn>
                <a:cxn ang="0">
                  <a:pos x="184" y="489"/>
                </a:cxn>
                <a:cxn ang="0">
                  <a:pos x="167" y="467"/>
                </a:cxn>
                <a:cxn ang="0">
                  <a:pos x="132" y="423"/>
                </a:cxn>
                <a:cxn ang="0">
                  <a:pos x="104" y="390"/>
                </a:cxn>
                <a:cxn ang="0">
                  <a:pos x="38" y="390"/>
                </a:cxn>
                <a:cxn ang="0">
                  <a:pos x="33" y="368"/>
                </a:cxn>
                <a:cxn ang="0">
                  <a:pos x="5" y="349"/>
                </a:cxn>
                <a:cxn ang="0">
                  <a:pos x="8" y="310"/>
                </a:cxn>
                <a:cxn ang="0">
                  <a:pos x="5" y="263"/>
                </a:cxn>
                <a:cxn ang="0">
                  <a:pos x="8" y="242"/>
                </a:cxn>
                <a:cxn ang="0">
                  <a:pos x="44" y="217"/>
                </a:cxn>
                <a:cxn ang="0">
                  <a:pos x="57" y="189"/>
                </a:cxn>
                <a:cxn ang="0">
                  <a:pos x="38" y="173"/>
                </a:cxn>
                <a:cxn ang="0">
                  <a:pos x="8" y="156"/>
                </a:cxn>
                <a:cxn ang="0">
                  <a:pos x="22" y="134"/>
                </a:cxn>
                <a:cxn ang="0">
                  <a:pos x="49" y="110"/>
                </a:cxn>
                <a:cxn ang="0">
                  <a:pos x="88" y="96"/>
                </a:cxn>
                <a:cxn ang="0">
                  <a:pos x="167" y="110"/>
                </a:cxn>
                <a:cxn ang="0">
                  <a:pos x="217" y="113"/>
                </a:cxn>
                <a:cxn ang="0">
                  <a:pos x="255" y="104"/>
                </a:cxn>
                <a:cxn ang="0">
                  <a:pos x="293" y="91"/>
                </a:cxn>
                <a:cxn ang="0">
                  <a:pos x="373" y="69"/>
                </a:cxn>
                <a:cxn ang="0">
                  <a:pos x="406" y="52"/>
                </a:cxn>
                <a:cxn ang="0">
                  <a:pos x="488" y="47"/>
                </a:cxn>
                <a:cxn ang="0">
                  <a:pos x="513" y="60"/>
                </a:cxn>
                <a:cxn ang="0">
                  <a:pos x="568" y="60"/>
                </a:cxn>
                <a:cxn ang="0">
                  <a:pos x="598" y="41"/>
                </a:cxn>
                <a:cxn ang="0">
                  <a:pos x="609" y="0"/>
                </a:cxn>
                <a:cxn ang="0">
                  <a:pos x="628" y="3"/>
                </a:cxn>
                <a:cxn ang="0">
                  <a:pos x="680" y="66"/>
                </a:cxn>
                <a:cxn ang="0">
                  <a:pos x="661" y="91"/>
                </a:cxn>
                <a:cxn ang="0">
                  <a:pos x="623" y="85"/>
                </a:cxn>
                <a:cxn ang="0">
                  <a:pos x="595" y="115"/>
                </a:cxn>
                <a:cxn ang="0">
                  <a:pos x="587" y="137"/>
                </a:cxn>
                <a:cxn ang="0">
                  <a:pos x="565" y="178"/>
                </a:cxn>
                <a:cxn ang="0">
                  <a:pos x="548" y="189"/>
                </a:cxn>
                <a:cxn ang="0">
                  <a:pos x="535" y="209"/>
                </a:cxn>
                <a:cxn ang="0">
                  <a:pos x="521" y="255"/>
                </a:cxn>
                <a:cxn ang="0">
                  <a:pos x="518" y="283"/>
                </a:cxn>
                <a:cxn ang="0">
                  <a:pos x="499" y="310"/>
                </a:cxn>
                <a:cxn ang="0">
                  <a:pos x="505" y="351"/>
                </a:cxn>
                <a:cxn ang="0">
                  <a:pos x="505" y="379"/>
                </a:cxn>
                <a:cxn ang="0">
                  <a:pos x="474" y="392"/>
                </a:cxn>
                <a:cxn ang="0">
                  <a:pos x="455" y="412"/>
                </a:cxn>
                <a:cxn ang="0">
                  <a:pos x="452" y="436"/>
                </a:cxn>
                <a:cxn ang="0">
                  <a:pos x="422" y="442"/>
                </a:cxn>
                <a:cxn ang="0">
                  <a:pos x="387" y="456"/>
                </a:cxn>
                <a:cxn ang="0">
                  <a:pos x="373" y="505"/>
                </a:cxn>
              </a:cxnLst>
              <a:rect l="0" t="0" r="r" b="b"/>
              <a:pathLst>
                <a:path w="683" h="513">
                  <a:moveTo>
                    <a:pt x="307" y="513"/>
                  </a:moveTo>
                  <a:lnTo>
                    <a:pt x="302" y="505"/>
                  </a:lnTo>
                  <a:lnTo>
                    <a:pt x="293" y="497"/>
                  </a:lnTo>
                  <a:lnTo>
                    <a:pt x="293" y="494"/>
                  </a:lnTo>
                  <a:lnTo>
                    <a:pt x="293" y="489"/>
                  </a:lnTo>
                  <a:lnTo>
                    <a:pt x="288" y="486"/>
                  </a:lnTo>
                  <a:lnTo>
                    <a:pt x="285" y="478"/>
                  </a:lnTo>
                  <a:lnTo>
                    <a:pt x="269" y="478"/>
                  </a:lnTo>
                  <a:lnTo>
                    <a:pt x="255" y="478"/>
                  </a:lnTo>
                  <a:lnTo>
                    <a:pt x="249" y="480"/>
                  </a:lnTo>
                  <a:lnTo>
                    <a:pt x="244" y="483"/>
                  </a:lnTo>
                  <a:lnTo>
                    <a:pt x="233" y="483"/>
                  </a:lnTo>
                  <a:lnTo>
                    <a:pt x="230" y="486"/>
                  </a:lnTo>
                  <a:lnTo>
                    <a:pt x="228" y="489"/>
                  </a:lnTo>
                  <a:lnTo>
                    <a:pt x="222" y="489"/>
                  </a:lnTo>
                  <a:lnTo>
                    <a:pt x="214" y="494"/>
                  </a:lnTo>
                  <a:lnTo>
                    <a:pt x="203" y="494"/>
                  </a:lnTo>
                  <a:lnTo>
                    <a:pt x="189" y="494"/>
                  </a:lnTo>
                  <a:lnTo>
                    <a:pt x="186" y="494"/>
                  </a:lnTo>
                  <a:lnTo>
                    <a:pt x="184" y="489"/>
                  </a:lnTo>
                  <a:lnTo>
                    <a:pt x="181" y="486"/>
                  </a:lnTo>
                  <a:lnTo>
                    <a:pt x="181" y="483"/>
                  </a:lnTo>
                  <a:lnTo>
                    <a:pt x="178" y="478"/>
                  </a:lnTo>
                  <a:lnTo>
                    <a:pt x="167" y="469"/>
                  </a:lnTo>
                  <a:lnTo>
                    <a:pt x="167" y="467"/>
                  </a:lnTo>
                  <a:lnTo>
                    <a:pt x="164" y="461"/>
                  </a:lnTo>
                  <a:lnTo>
                    <a:pt x="156" y="453"/>
                  </a:lnTo>
                  <a:lnTo>
                    <a:pt x="140" y="431"/>
                  </a:lnTo>
                  <a:lnTo>
                    <a:pt x="134" y="425"/>
                  </a:lnTo>
                  <a:lnTo>
                    <a:pt x="132" y="423"/>
                  </a:lnTo>
                  <a:lnTo>
                    <a:pt x="129" y="417"/>
                  </a:lnTo>
                  <a:lnTo>
                    <a:pt x="123" y="414"/>
                  </a:lnTo>
                  <a:lnTo>
                    <a:pt x="115" y="403"/>
                  </a:lnTo>
                  <a:lnTo>
                    <a:pt x="112" y="390"/>
                  </a:lnTo>
                  <a:lnTo>
                    <a:pt x="104" y="390"/>
                  </a:lnTo>
                  <a:lnTo>
                    <a:pt x="99" y="390"/>
                  </a:lnTo>
                  <a:lnTo>
                    <a:pt x="99" y="387"/>
                  </a:lnTo>
                  <a:lnTo>
                    <a:pt x="99" y="384"/>
                  </a:lnTo>
                  <a:lnTo>
                    <a:pt x="52" y="390"/>
                  </a:lnTo>
                  <a:lnTo>
                    <a:pt x="38" y="390"/>
                  </a:lnTo>
                  <a:lnTo>
                    <a:pt x="36" y="390"/>
                  </a:lnTo>
                  <a:lnTo>
                    <a:pt x="36" y="387"/>
                  </a:lnTo>
                  <a:lnTo>
                    <a:pt x="33" y="379"/>
                  </a:lnTo>
                  <a:lnTo>
                    <a:pt x="33" y="371"/>
                  </a:lnTo>
                  <a:lnTo>
                    <a:pt x="33" y="368"/>
                  </a:lnTo>
                  <a:lnTo>
                    <a:pt x="33" y="365"/>
                  </a:lnTo>
                  <a:lnTo>
                    <a:pt x="33" y="360"/>
                  </a:lnTo>
                  <a:lnTo>
                    <a:pt x="16" y="357"/>
                  </a:lnTo>
                  <a:lnTo>
                    <a:pt x="11" y="357"/>
                  </a:lnTo>
                  <a:lnTo>
                    <a:pt x="5" y="349"/>
                  </a:lnTo>
                  <a:lnTo>
                    <a:pt x="0" y="340"/>
                  </a:lnTo>
                  <a:lnTo>
                    <a:pt x="0" y="332"/>
                  </a:lnTo>
                  <a:lnTo>
                    <a:pt x="0" y="327"/>
                  </a:lnTo>
                  <a:lnTo>
                    <a:pt x="5" y="318"/>
                  </a:lnTo>
                  <a:lnTo>
                    <a:pt x="8" y="310"/>
                  </a:lnTo>
                  <a:lnTo>
                    <a:pt x="8" y="299"/>
                  </a:lnTo>
                  <a:lnTo>
                    <a:pt x="8" y="291"/>
                  </a:lnTo>
                  <a:lnTo>
                    <a:pt x="5" y="283"/>
                  </a:lnTo>
                  <a:lnTo>
                    <a:pt x="5" y="266"/>
                  </a:lnTo>
                  <a:lnTo>
                    <a:pt x="5" y="263"/>
                  </a:lnTo>
                  <a:lnTo>
                    <a:pt x="0" y="263"/>
                  </a:lnTo>
                  <a:lnTo>
                    <a:pt x="0" y="253"/>
                  </a:lnTo>
                  <a:lnTo>
                    <a:pt x="0" y="247"/>
                  </a:lnTo>
                  <a:lnTo>
                    <a:pt x="5" y="244"/>
                  </a:lnTo>
                  <a:lnTo>
                    <a:pt x="8" y="242"/>
                  </a:lnTo>
                  <a:lnTo>
                    <a:pt x="19" y="242"/>
                  </a:lnTo>
                  <a:lnTo>
                    <a:pt x="33" y="233"/>
                  </a:lnTo>
                  <a:lnTo>
                    <a:pt x="36" y="228"/>
                  </a:lnTo>
                  <a:lnTo>
                    <a:pt x="41" y="220"/>
                  </a:lnTo>
                  <a:lnTo>
                    <a:pt x="44" y="217"/>
                  </a:lnTo>
                  <a:lnTo>
                    <a:pt x="52" y="214"/>
                  </a:lnTo>
                  <a:lnTo>
                    <a:pt x="57" y="209"/>
                  </a:lnTo>
                  <a:lnTo>
                    <a:pt x="57" y="203"/>
                  </a:lnTo>
                  <a:lnTo>
                    <a:pt x="57" y="198"/>
                  </a:lnTo>
                  <a:lnTo>
                    <a:pt x="57" y="189"/>
                  </a:lnTo>
                  <a:lnTo>
                    <a:pt x="57" y="187"/>
                  </a:lnTo>
                  <a:lnTo>
                    <a:pt x="55" y="178"/>
                  </a:lnTo>
                  <a:lnTo>
                    <a:pt x="49" y="178"/>
                  </a:lnTo>
                  <a:lnTo>
                    <a:pt x="44" y="173"/>
                  </a:lnTo>
                  <a:lnTo>
                    <a:pt x="38" y="173"/>
                  </a:lnTo>
                  <a:lnTo>
                    <a:pt x="33" y="170"/>
                  </a:lnTo>
                  <a:lnTo>
                    <a:pt x="30" y="165"/>
                  </a:lnTo>
                  <a:lnTo>
                    <a:pt x="22" y="165"/>
                  </a:lnTo>
                  <a:lnTo>
                    <a:pt x="16" y="162"/>
                  </a:lnTo>
                  <a:lnTo>
                    <a:pt x="8" y="156"/>
                  </a:lnTo>
                  <a:lnTo>
                    <a:pt x="0" y="151"/>
                  </a:lnTo>
                  <a:lnTo>
                    <a:pt x="0" y="145"/>
                  </a:lnTo>
                  <a:lnTo>
                    <a:pt x="0" y="143"/>
                  </a:lnTo>
                  <a:lnTo>
                    <a:pt x="11" y="137"/>
                  </a:lnTo>
                  <a:lnTo>
                    <a:pt x="22" y="134"/>
                  </a:lnTo>
                  <a:lnTo>
                    <a:pt x="30" y="134"/>
                  </a:lnTo>
                  <a:lnTo>
                    <a:pt x="36" y="134"/>
                  </a:lnTo>
                  <a:lnTo>
                    <a:pt x="41" y="124"/>
                  </a:lnTo>
                  <a:lnTo>
                    <a:pt x="49" y="115"/>
                  </a:lnTo>
                  <a:lnTo>
                    <a:pt x="49" y="110"/>
                  </a:lnTo>
                  <a:lnTo>
                    <a:pt x="49" y="99"/>
                  </a:lnTo>
                  <a:lnTo>
                    <a:pt x="57" y="99"/>
                  </a:lnTo>
                  <a:lnTo>
                    <a:pt x="68" y="96"/>
                  </a:lnTo>
                  <a:lnTo>
                    <a:pt x="79" y="96"/>
                  </a:lnTo>
                  <a:lnTo>
                    <a:pt x="88" y="96"/>
                  </a:lnTo>
                  <a:lnTo>
                    <a:pt x="110" y="99"/>
                  </a:lnTo>
                  <a:lnTo>
                    <a:pt x="126" y="104"/>
                  </a:lnTo>
                  <a:lnTo>
                    <a:pt x="143" y="104"/>
                  </a:lnTo>
                  <a:lnTo>
                    <a:pt x="159" y="107"/>
                  </a:lnTo>
                  <a:lnTo>
                    <a:pt x="167" y="110"/>
                  </a:lnTo>
                  <a:lnTo>
                    <a:pt x="181" y="113"/>
                  </a:lnTo>
                  <a:lnTo>
                    <a:pt x="195" y="115"/>
                  </a:lnTo>
                  <a:lnTo>
                    <a:pt x="203" y="115"/>
                  </a:lnTo>
                  <a:lnTo>
                    <a:pt x="214" y="115"/>
                  </a:lnTo>
                  <a:lnTo>
                    <a:pt x="217" y="113"/>
                  </a:lnTo>
                  <a:lnTo>
                    <a:pt x="225" y="113"/>
                  </a:lnTo>
                  <a:lnTo>
                    <a:pt x="228" y="110"/>
                  </a:lnTo>
                  <a:lnTo>
                    <a:pt x="241" y="107"/>
                  </a:lnTo>
                  <a:lnTo>
                    <a:pt x="249" y="107"/>
                  </a:lnTo>
                  <a:lnTo>
                    <a:pt x="255" y="104"/>
                  </a:lnTo>
                  <a:lnTo>
                    <a:pt x="269" y="99"/>
                  </a:lnTo>
                  <a:lnTo>
                    <a:pt x="288" y="96"/>
                  </a:lnTo>
                  <a:lnTo>
                    <a:pt x="288" y="93"/>
                  </a:lnTo>
                  <a:lnTo>
                    <a:pt x="288" y="93"/>
                  </a:lnTo>
                  <a:lnTo>
                    <a:pt x="293" y="91"/>
                  </a:lnTo>
                  <a:lnTo>
                    <a:pt x="296" y="91"/>
                  </a:lnTo>
                  <a:lnTo>
                    <a:pt x="302" y="88"/>
                  </a:lnTo>
                  <a:lnTo>
                    <a:pt x="310" y="88"/>
                  </a:lnTo>
                  <a:lnTo>
                    <a:pt x="332" y="82"/>
                  </a:lnTo>
                  <a:lnTo>
                    <a:pt x="373" y="69"/>
                  </a:lnTo>
                  <a:lnTo>
                    <a:pt x="378" y="66"/>
                  </a:lnTo>
                  <a:lnTo>
                    <a:pt x="387" y="60"/>
                  </a:lnTo>
                  <a:lnTo>
                    <a:pt x="389" y="60"/>
                  </a:lnTo>
                  <a:lnTo>
                    <a:pt x="395" y="60"/>
                  </a:lnTo>
                  <a:lnTo>
                    <a:pt x="406" y="52"/>
                  </a:lnTo>
                  <a:lnTo>
                    <a:pt x="417" y="41"/>
                  </a:lnTo>
                  <a:lnTo>
                    <a:pt x="428" y="41"/>
                  </a:lnTo>
                  <a:lnTo>
                    <a:pt x="455" y="47"/>
                  </a:lnTo>
                  <a:lnTo>
                    <a:pt x="472" y="47"/>
                  </a:lnTo>
                  <a:lnTo>
                    <a:pt x="488" y="47"/>
                  </a:lnTo>
                  <a:lnTo>
                    <a:pt x="488" y="49"/>
                  </a:lnTo>
                  <a:lnTo>
                    <a:pt x="491" y="52"/>
                  </a:lnTo>
                  <a:lnTo>
                    <a:pt x="502" y="52"/>
                  </a:lnTo>
                  <a:lnTo>
                    <a:pt x="513" y="52"/>
                  </a:lnTo>
                  <a:lnTo>
                    <a:pt x="513" y="60"/>
                  </a:lnTo>
                  <a:lnTo>
                    <a:pt x="516" y="60"/>
                  </a:lnTo>
                  <a:lnTo>
                    <a:pt x="516" y="66"/>
                  </a:lnTo>
                  <a:lnTo>
                    <a:pt x="540" y="66"/>
                  </a:lnTo>
                  <a:lnTo>
                    <a:pt x="559" y="60"/>
                  </a:lnTo>
                  <a:lnTo>
                    <a:pt x="568" y="60"/>
                  </a:lnTo>
                  <a:lnTo>
                    <a:pt x="573" y="52"/>
                  </a:lnTo>
                  <a:lnTo>
                    <a:pt x="581" y="52"/>
                  </a:lnTo>
                  <a:lnTo>
                    <a:pt x="587" y="49"/>
                  </a:lnTo>
                  <a:lnTo>
                    <a:pt x="595" y="41"/>
                  </a:lnTo>
                  <a:lnTo>
                    <a:pt x="598" y="41"/>
                  </a:lnTo>
                  <a:lnTo>
                    <a:pt x="598" y="27"/>
                  </a:lnTo>
                  <a:lnTo>
                    <a:pt x="601" y="19"/>
                  </a:lnTo>
                  <a:lnTo>
                    <a:pt x="601" y="16"/>
                  </a:lnTo>
                  <a:lnTo>
                    <a:pt x="606" y="14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612" y="0"/>
                  </a:lnTo>
                  <a:lnTo>
                    <a:pt x="617" y="0"/>
                  </a:lnTo>
                  <a:lnTo>
                    <a:pt x="623" y="0"/>
                  </a:lnTo>
                  <a:lnTo>
                    <a:pt x="628" y="3"/>
                  </a:lnTo>
                  <a:lnTo>
                    <a:pt x="650" y="14"/>
                  </a:lnTo>
                  <a:lnTo>
                    <a:pt x="653" y="19"/>
                  </a:lnTo>
                  <a:lnTo>
                    <a:pt x="664" y="27"/>
                  </a:lnTo>
                  <a:lnTo>
                    <a:pt x="680" y="41"/>
                  </a:lnTo>
                  <a:lnTo>
                    <a:pt x="680" y="66"/>
                  </a:lnTo>
                  <a:lnTo>
                    <a:pt x="683" y="85"/>
                  </a:lnTo>
                  <a:lnTo>
                    <a:pt x="677" y="91"/>
                  </a:lnTo>
                  <a:lnTo>
                    <a:pt x="666" y="93"/>
                  </a:lnTo>
                  <a:lnTo>
                    <a:pt x="664" y="93"/>
                  </a:lnTo>
                  <a:lnTo>
                    <a:pt x="661" y="91"/>
                  </a:lnTo>
                  <a:lnTo>
                    <a:pt x="658" y="88"/>
                  </a:lnTo>
                  <a:lnTo>
                    <a:pt x="650" y="85"/>
                  </a:lnTo>
                  <a:lnTo>
                    <a:pt x="642" y="82"/>
                  </a:lnTo>
                  <a:lnTo>
                    <a:pt x="628" y="82"/>
                  </a:lnTo>
                  <a:lnTo>
                    <a:pt x="623" y="85"/>
                  </a:lnTo>
                  <a:lnTo>
                    <a:pt x="617" y="88"/>
                  </a:lnTo>
                  <a:lnTo>
                    <a:pt x="609" y="99"/>
                  </a:lnTo>
                  <a:lnTo>
                    <a:pt x="606" y="113"/>
                  </a:lnTo>
                  <a:lnTo>
                    <a:pt x="601" y="113"/>
                  </a:lnTo>
                  <a:lnTo>
                    <a:pt x="595" y="115"/>
                  </a:lnTo>
                  <a:lnTo>
                    <a:pt x="595" y="124"/>
                  </a:lnTo>
                  <a:lnTo>
                    <a:pt x="595" y="129"/>
                  </a:lnTo>
                  <a:lnTo>
                    <a:pt x="592" y="134"/>
                  </a:lnTo>
                  <a:lnTo>
                    <a:pt x="587" y="134"/>
                  </a:lnTo>
                  <a:lnTo>
                    <a:pt x="587" y="137"/>
                  </a:lnTo>
                  <a:lnTo>
                    <a:pt x="581" y="140"/>
                  </a:lnTo>
                  <a:lnTo>
                    <a:pt x="579" y="143"/>
                  </a:lnTo>
                  <a:lnTo>
                    <a:pt x="573" y="145"/>
                  </a:lnTo>
                  <a:lnTo>
                    <a:pt x="568" y="162"/>
                  </a:lnTo>
                  <a:lnTo>
                    <a:pt x="565" y="178"/>
                  </a:lnTo>
                  <a:lnTo>
                    <a:pt x="559" y="178"/>
                  </a:lnTo>
                  <a:lnTo>
                    <a:pt x="554" y="187"/>
                  </a:lnTo>
                  <a:lnTo>
                    <a:pt x="554" y="187"/>
                  </a:lnTo>
                  <a:lnTo>
                    <a:pt x="551" y="189"/>
                  </a:lnTo>
                  <a:lnTo>
                    <a:pt x="548" y="189"/>
                  </a:lnTo>
                  <a:lnTo>
                    <a:pt x="543" y="192"/>
                  </a:lnTo>
                  <a:lnTo>
                    <a:pt x="543" y="198"/>
                  </a:lnTo>
                  <a:lnTo>
                    <a:pt x="543" y="203"/>
                  </a:lnTo>
                  <a:lnTo>
                    <a:pt x="540" y="206"/>
                  </a:lnTo>
                  <a:lnTo>
                    <a:pt x="535" y="209"/>
                  </a:lnTo>
                  <a:lnTo>
                    <a:pt x="527" y="217"/>
                  </a:lnTo>
                  <a:lnTo>
                    <a:pt x="521" y="228"/>
                  </a:lnTo>
                  <a:lnTo>
                    <a:pt x="518" y="242"/>
                  </a:lnTo>
                  <a:lnTo>
                    <a:pt x="518" y="250"/>
                  </a:lnTo>
                  <a:lnTo>
                    <a:pt x="521" y="255"/>
                  </a:lnTo>
                  <a:lnTo>
                    <a:pt x="524" y="258"/>
                  </a:lnTo>
                  <a:lnTo>
                    <a:pt x="524" y="269"/>
                  </a:lnTo>
                  <a:lnTo>
                    <a:pt x="524" y="280"/>
                  </a:lnTo>
                  <a:lnTo>
                    <a:pt x="521" y="283"/>
                  </a:lnTo>
                  <a:lnTo>
                    <a:pt x="518" y="283"/>
                  </a:lnTo>
                  <a:lnTo>
                    <a:pt x="513" y="283"/>
                  </a:lnTo>
                  <a:lnTo>
                    <a:pt x="505" y="288"/>
                  </a:lnTo>
                  <a:lnTo>
                    <a:pt x="502" y="294"/>
                  </a:lnTo>
                  <a:lnTo>
                    <a:pt x="499" y="299"/>
                  </a:lnTo>
                  <a:lnTo>
                    <a:pt x="499" y="310"/>
                  </a:lnTo>
                  <a:lnTo>
                    <a:pt x="499" y="327"/>
                  </a:lnTo>
                  <a:lnTo>
                    <a:pt x="499" y="329"/>
                  </a:lnTo>
                  <a:lnTo>
                    <a:pt x="505" y="329"/>
                  </a:lnTo>
                  <a:lnTo>
                    <a:pt x="505" y="340"/>
                  </a:lnTo>
                  <a:lnTo>
                    <a:pt x="505" y="351"/>
                  </a:lnTo>
                  <a:lnTo>
                    <a:pt x="507" y="357"/>
                  </a:lnTo>
                  <a:lnTo>
                    <a:pt x="513" y="357"/>
                  </a:lnTo>
                  <a:lnTo>
                    <a:pt x="513" y="362"/>
                  </a:lnTo>
                  <a:lnTo>
                    <a:pt x="513" y="368"/>
                  </a:lnTo>
                  <a:lnTo>
                    <a:pt x="505" y="379"/>
                  </a:lnTo>
                  <a:lnTo>
                    <a:pt x="502" y="387"/>
                  </a:lnTo>
                  <a:lnTo>
                    <a:pt x="499" y="390"/>
                  </a:lnTo>
                  <a:lnTo>
                    <a:pt x="491" y="392"/>
                  </a:lnTo>
                  <a:lnTo>
                    <a:pt x="488" y="392"/>
                  </a:lnTo>
                  <a:lnTo>
                    <a:pt x="474" y="392"/>
                  </a:lnTo>
                  <a:lnTo>
                    <a:pt x="472" y="392"/>
                  </a:lnTo>
                  <a:lnTo>
                    <a:pt x="466" y="395"/>
                  </a:lnTo>
                  <a:lnTo>
                    <a:pt x="458" y="401"/>
                  </a:lnTo>
                  <a:lnTo>
                    <a:pt x="455" y="406"/>
                  </a:lnTo>
                  <a:lnTo>
                    <a:pt x="455" y="412"/>
                  </a:lnTo>
                  <a:lnTo>
                    <a:pt x="455" y="423"/>
                  </a:lnTo>
                  <a:lnTo>
                    <a:pt x="455" y="423"/>
                  </a:lnTo>
                  <a:lnTo>
                    <a:pt x="452" y="425"/>
                  </a:lnTo>
                  <a:lnTo>
                    <a:pt x="452" y="431"/>
                  </a:lnTo>
                  <a:lnTo>
                    <a:pt x="452" y="436"/>
                  </a:lnTo>
                  <a:lnTo>
                    <a:pt x="450" y="442"/>
                  </a:lnTo>
                  <a:lnTo>
                    <a:pt x="450" y="447"/>
                  </a:lnTo>
                  <a:lnTo>
                    <a:pt x="447" y="447"/>
                  </a:lnTo>
                  <a:lnTo>
                    <a:pt x="444" y="447"/>
                  </a:lnTo>
                  <a:lnTo>
                    <a:pt x="422" y="442"/>
                  </a:lnTo>
                  <a:lnTo>
                    <a:pt x="411" y="442"/>
                  </a:lnTo>
                  <a:lnTo>
                    <a:pt x="406" y="442"/>
                  </a:lnTo>
                  <a:lnTo>
                    <a:pt x="395" y="447"/>
                  </a:lnTo>
                  <a:lnTo>
                    <a:pt x="389" y="453"/>
                  </a:lnTo>
                  <a:lnTo>
                    <a:pt x="387" y="456"/>
                  </a:lnTo>
                  <a:lnTo>
                    <a:pt x="389" y="478"/>
                  </a:lnTo>
                  <a:lnTo>
                    <a:pt x="389" y="494"/>
                  </a:lnTo>
                  <a:lnTo>
                    <a:pt x="387" y="497"/>
                  </a:lnTo>
                  <a:lnTo>
                    <a:pt x="381" y="500"/>
                  </a:lnTo>
                  <a:lnTo>
                    <a:pt x="373" y="505"/>
                  </a:lnTo>
                  <a:lnTo>
                    <a:pt x="359" y="508"/>
                  </a:lnTo>
                  <a:lnTo>
                    <a:pt x="326" y="513"/>
                  </a:lnTo>
                  <a:lnTo>
                    <a:pt x="307" y="513"/>
                  </a:lnTo>
                  <a:close/>
                </a:path>
              </a:pathLst>
            </a:custGeom>
            <a:solidFill>
              <a:srgbClr val="FF0000"/>
            </a:solidFill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91436" tIns="45718" rIns="91436" bIns="45718"/>
            <a:lstStyle/>
            <a:p>
              <a:pPr>
                <a:defRPr/>
              </a:pPr>
              <a:endParaRPr lang="ru-RU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4" name="Freeform 38">
              <a:hlinkClick r:id="" action="ppaction://noaction"/>
            </p:cNvPr>
            <p:cNvSpPr>
              <a:spLocks/>
            </p:cNvSpPr>
            <p:nvPr/>
          </p:nvSpPr>
          <p:spPr bwMode="auto">
            <a:xfrm>
              <a:off x="5451946" y="3621598"/>
              <a:ext cx="864126" cy="916322"/>
            </a:xfrm>
            <a:custGeom>
              <a:avLst/>
              <a:gdLst/>
              <a:ahLst/>
              <a:cxnLst>
                <a:cxn ang="0">
                  <a:pos x="269" y="563"/>
                </a:cxn>
                <a:cxn ang="0">
                  <a:pos x="225" y="565"/>
                </a:cxn>
                <a:cxn ang="0">
                  <a:pos x="176" y="574"/>
                </a:cxn>
                <a:cxn ang="0">
                  <a:pos x="157" y="538"/>
                </a:cxn>
                <a:cxn ang="0">
                  <a:pos x="129" y="546"/>
                </a:cxn>
                <a:cxn ang="0">
                  <a:pos x="110" y="574"/>
                </a:cxn>
                <a:cxn ang="0">
                  <a:pos x="69" y="563"/>
                </a:cxn>
                <a:cxn ang="0">
                  <a:pos x="58" y="538"/>
                </a:cxn>
                <a:cxn ang="0">
                  <a:pos x="39" y="516"/>
                </a:cxn>
                <a:cxn ang="0">
                  <a:pos x="17" y="456"/>
                </a:cxn>
                <a:cxn ang="0">
                  <a:pos x="3" y="417"/>
                </a:cxn>
                <a:cxn ang="0">
                  <a:pos x="3" y="384"/>
                </a:cxn>
                <a:cxn ang="0">
                  <a:pos x="28" y="365"/>
                </a:cxn>
                <a:cxn ang="0">
                  <a:pos x="102" y="348"/>
                </a:cxn>
                <a:cxn ang="0">
                  <a:pos x="110" y="299"/>
                </a:cxn>
                <a:cxn ang="0">
                  <a:pos x="93" y="272"/>
                </a:cxn>
                <a:cxn ang="0">
                  <a:pos x="66" y="263"/>
                </a:cxn>
                <a:cxn ang="0">
                  <a:pos x="85" y="230"/>
                </a:cxn>
                <a:cxn ang="0">
                  <a:pos x="110" y="198"/>
                </a:cxn>
                <a:cxn ang="0">
                  <a:pos x="132" y="167"/>
                </a:cxn>
                <a:cxn ang="0">
                  <a:pos x="159" y="134"/>
                </a:cxn>
                <a:cxn ang="0">
                  <a:pos x="184" y="63"/>
                </a:cxn>
                <a:cxn ang="0">
                  <a:pos x="181" y="38"/>
                </a:cxn>
                <a:cxn ang="0">
                  <a:pos x="220" y="25"/>
                </a:cxn>
                <a:cxn ang="0">
                  <a:pos x="294" y="5"/>
                </a:cxn>
                <a:cxn ang="0">
                  <a:pos x="307" y="14"/>
                </a:cxn>
                <a:cxn ang="0">
                  <a:pos x="346" y="0"/>
                </a:cxn>
                <a:cxn ang="0">
                  <a:pos x="395" y="30"/>
                </a:cxn>
                <a:cxn ang="0">
                  <a:pos x="456" y="25"/>
                </a:cxn>
                <a:cxn ang="0">
                  <a:pos x="488" y="25"/>
                </a:cxn>
                <a:cxn ang="0">
                  <a:pos x="532" y="33"/>
                </a:cxn>
                <a:cxn ang="0">
                  <a:pos x="579" y="30"/>
                </a:cxn>
                <a:cxn ang="0">
                  <a:pos x="595" y="30"/>
                </a:cxn>
                <a:cxn ang="0">
                  <a:pos x="634" y="41"/>
                </a:cxn>
                <a:cxn ang="0">
                  <a:pos x="623" y="66"/>
                </a:cxn>
                <a:cxn ang="0">
                  <a:pos x="601" y="85"/>
                </a:cxn>
                <a:cxn ang="0">
                  <a:pos x="606" y="112"/>
                </a:cxn>
                <a:cxn ang="0">
                  <a:pos x="598" y="140"/>
                </a:cxn>
                <a:cxn ang="0">
                  <a:pos x="604" y="176"/>
                </a:cxn>
                <a:cxn ang="0">
                  <a:pos x="593" y="198"/>
                </a:cxn>
                <a:cxn ang="0">
                  <a:pos x="579" y="219"/>
                </a:cxn>
                <a:cxn ang="0">
                  <a:pos x="563" y="269"/>
                </a:cxn>
                <a:cxn ang="0">
                  <a:pos x="582" y="296"/>
                </a:cxn>
                <a:cxn ang="0">
                  <a:pos x="604" y="357"/>
                </a:cxn>
                <a:cxn ang="0">
                  <a:pos x="595" y="409"/>
                </a:cxn>
                <a:cxn ang="0">
                  <a:pos x="598" y="477"/>
                </a:cxn>
                <a:cxn ang="0">
                  <a:pos x="601" y="499"/>
                </a:cxn>
                <a:cxn ang="0">
                  <a:pos x="568" y="505"/>
                </a:cxn>
                <a:cxn ang="0">
                  <a:pos x="541" y="527"/>
                </a:cxn>
                <a:cxn ang="0">
                  <a:pos x="521" y="538"/>
                </a:cxn>
                <a:cxn ang="0">
                  <a:pos x="499" y="546"/>
                </a:cxn>
                <a:cxn ang="0">
                  <a:pos x="478" y="565"/>
                </a:cxn>
                <a:cxn ang="0">
                  <a:pos x="428" y="552"/>
                </a:cxn>
                <a:cxn ang="0">
                  <a:pos x="406" y="521"/>
                </a:cxn>
                <a:cxn ang="0">
                  <a:pos x="362" y="527"/>
                </a:cxn>
                <a:cxn ang="0">
                  <a:pos x="313" y="565"/>
                </a:cxn>
                <a:cxn ang="0">
                  <a:pos x="286" y="579"/>
                </a:cxn>
              </a:cxnLst>
              <a:rect l="0" t="0" r="r" b="b"/>
              <a:pathLst>
                <a:path w="634" h="579">
                  <a:moveTo>
                    <a:pt x="286" y="579"/>
                  </a:moveTo>
                  <a:lnTo>
                    <a:pt x="283" y="574"/>
                  </a:lnTo>
                  <a:lnTo>
                    <a:pt x="283" y="568"/>
                  </a:lnTo>
                  <a:lnTo>
                    <a:pt x="275" y="565"/>
                  </a:lnTo>
                  <a:lnTo>
                    <a:pt x="269" y="563"/>
                  </a:lnTo>
                  <a:lnTo>
                    <a:pt x="253" y="563"/>
                  </a:lnTo>
                  <a:lnTo>
                    <a:pt x="236" y="563"/>
                  </a:lnTo>
                  <a:lnTo>
                    <a:pt x="236" y="565"/>
                  </a:lnTo>
                  <a:lnTo>
                    <a:pt x="233" y="565"/>
                  </a:lnTo>
                  <a:lnTo>
                    <a:pt x="225" y="565"/>
                  </a:lnTo>
                  <a:lnTo>
                    <a:pt x="214" y="565"/>
                  </a:lnTo>
                  <a:lnTo>
                    <a:pt x="203" y="571"/>
                  </a:lnTo>
                  <a:lnTo>
                    <a:pt x="195" y="574"/>
                  </a:lnTo>
                  <a:lnTo>
                    <a:pt x="184" y="574"/>
                  </a:lnTo>
                  <a:lnTo>
                    <a:pt x="176" y="574"/>
                  </a:lnTo>
                  <a:lnTo>
                    <a:pt x="176" y="563"/>
                  </a:lnTo>
                  <a:lnTo>
                    <a:pt x="176" y="552"/>
                  </a:lnTo>
                  <a:lnTo>
                    <a:pt x="173" y="541"/>
                  </a:lnTo>
                  <a:lnTo>
                    <a:pt x="173" y="538"/>
                  </a:lnTo>
                  <a:lnTo>
                    <a:pt x="157" y="538"/>
                  </a:lnTo>
                  <a:lnTo>
                    <a:pt x="148" y="538"/>
                  </a:lnTo>
                  <a:lnTo>
                    <a:pt x="140" y="538"/>
                  </a:lnTo>
                  <a:lnTo>
                    <a:pt x="132" y="541"/>
                  </a:lnTo>
                  <a:lnTo>
                    <a:pt x="132" y="543"/>
                  </a:lnTo>
                  <a:lnTo>
                    <a:pt x="129" y="546"/>
                  </a:lnTo>
                  <a:lnTo>
                    <a:pt x="124" y="546"/>
                  </a:lnTo>
                  <a:lnTo>
                    <a:pt x="118" y="552"/>
                  </a:lnTo>
                  <a:lnTo>
                    <a:pt x="115" y="563"/>
                  </a:lnTo>
                  <a:lnTo>
                    <a:pt x="113" y="574"/>
                  </a:lnTo>
                  <a:lnTo>
                    <a:pt x="110" y="574"/>
                  </a:lnTo>
                  <a:lnTo>
                    <a:pt x="99" y="574"/>
                  </a:lnTo>
                  <a:lnTo>
                    <a:pt x="93" y="574"/>
                  </a:lnTo>
                  <a:lnTo>
                    <a:pt x="85" y="568"/>
                  </a:lnTo>
                  <a:lnTo>
                    <a:pt x="77" y="563"/>
                  </a:lnTo>
                  <a:lnTo>
                    <a:pt x="69" y="563"/>
                  </a:lnTo>
                  <a:lnTo>
                    <a:pt x="63" y="557"/>
                  </a:lnTo>
                  <a:lnTo>
                    <a:pt x="63" y="554"/>
                  </a:lnTo>
                  <a:lnTo>
                    <a:pt x="58" y="552"/>
                  </a:lnTo>
                  <a:lnTo>
                    <a:pt x="58" y="546"/>
                  </a:lnTo>
                  <a:lnTo>
                    <a:pt x="58" y="538"/>
                  </a:lnTo>
                  <a:lnTo>
                    <a:pt x="50" y="538"/>
                  </a:lnTo>
                  <a:lnTo>
                    <a:pt x="41" y="532"/>
                  </a:lnTo>
                  <a:lnTo>
                    <a:pt x="41" y="527"/>
                  </a:lnTo>
                  <a:lnTo>
                    <a:pt x="39" y="527"/>
                  </a:lnTo>
                  <a:lnTo>
                    <a:pt x="39" y="516"/>
                  </a:lnTo>
                  <a:lnTo>
                    <a:pt x="39" y="502"/>
                  </a:lnTo>
                  <a:lnTo>
                    <a:pt x="30" y="497"/>
                  </a:lnTo>
                  <a:lnTo>
                    <a:pt x="25" y="488"/>
                  </a:lnTo>
                  <a:lnTo>
                    <a:pt x="19" y="472"/>
                  </a:lnTo>
                  <a:lnTo>
                    <a:pt x="17" y="456"/>
                  </a:lnTo>
                  <a:lnTo>
                    <a:pt x="11" y="453"/>
                  </a:lnTo>
                  <a:lnTo>
                    <a:pt x="6" y="445"/>
                  </a:lnTo>
                  <a:lnTo>
                    <a:pt x="6" y="436"/>
                  </a:lnTo>
                  <a:lnTo>
                    <a:pt x="6" y="428"/>
                  </a:lnTo>
                  <a:lnTo>
                    <a:pt x="3" y="417"/>
                  </a:lnTo>
                  <a:lnTo>
                    <a:pt x="0" y="406"/>
                  </a:lnTo>
                  <a:lnTo>
                    <a:pt x="0" y="401"/>
                  </a:lnTo>
                  <a:lnTo>
                    <a:pt x="0" y="390"/>
                  </a:lnTo>
                  <a:lnTo>
                    <a:pt x="0" y="387"/>
                  </a:lnTo>
                  <a:lnTo>
                    <a:pt x="3" y="384"/>
                  </a:lnTo>
                  <a:lnTo>
                    <a:pt x="8" y="384"/>
                  </a:lnTo>
                  <a:lnTo>
                    <a:pt x="11" y="381"/>
                  </a:lnTo>
                  <a:lnTo>
                    <a:pt x="17" y="376"/>
                  </a:lnTo>
                  <a:lnTo>
                    <a:pt x="25" y="368"/>
                  </a:lnTo>
                  <a:lnTo>
                    <a:pt x="28" y="365"/>
                  </a:lnTo>
                  <a:lnTo>
                    <a:pt x="30" y="362"/>
                  </a:lnTo>
                  <a:lnTo>
                    <a:pt x="63" y="357"/>
                  </a:lnTo>
                  <a:lnTo>
                    <a:pt x="93" y="357"/>
                  </a:lnTo>
                  <a:lnTo>
                    <a:pt x="99" y="351"/>
                  </a:lnTo>
                  <a:lnTo>
                    <a:pt x="102" y="348"/>
                  </a:lnTo>
                  <a:lnTo>
                    <a:pt x="107" y="338"/>
                  </a:lnTo>
                  <a:lnTo>
                    <a:pt x="113" y="329"/>
                  </a:lnTo>
                  <a:lnTo>
                    <a:pt x="113" y="318"/>
                  </a:lnTo>
                  <a:lnTo>
                    <a:pt x="113" y="305"/>
                  </a:lnTo>
                  <a:lnTo>
                    <a:pt x="110" y="299"/>
                  </a:lnTo>
                  <a:lnTo>
                    <a:pt x="107" y="299"/>
                  </a:lnTo>
                  <a:lnTo>
                    <a:pt x="104" y="296"/>
                  </a:lnTo>
                  <a:lnTo>
                    <a:pt x="102" y="294"/>
                  </a:lnTo>
                  <a:lnTo>
                    <a:pt x="96" y="283"/>
                  </a:lnTo>
                  <a:lnTo>
                    <a:pt x="93" y="272"/>
                  </a:lnTo>
                  <a:lnTo>
                    <a:pt x="88" y="269"/>
                  </a:lnTo>
                  <a:lnTo>
                    <a:pt x="85" y="266"/>
                  </a:lnTo>
                  <a:lnTo>
                    <a:pt x="74" y="263"/>
                  </a:lnTo>
                  <a:lnTo>
                    <a:pt x="69" y="263"/>
                  </a:lnTo>
                  <a:lnTo>
                    <a:pt x="66" y="263"/>
                  </a:lnTo>
                  <a:lnTo>
                    <a:pt x="63" y="252"/>
                  </a:lnTo>
                  <a:lnTo>
                    <a:pt x="58" y="244"/>
                  </a:lnTo>
                  <a:lnTo>
                    <a:pt x="69" y="241"/>
                  </a:lnTo>
                  <a:lnTo>
                    <a:pt x="77" y="236"/>
                  </a:lnTo>
                  <a:lnTo>
                    <a:pt x="85" y="230"/>
                  </a:lnTo>
                  <a:lnTo>
                    <a:pt x="88" y="228"/>
                  </a:lnTo>
                  <a:lnTo>
                    <a:pt x="96" y="219"/>
                  </a:lnTo>
                  <a:lnTo>
                    <a:pt x="104" y="209"/>
                  </a:lnTo>
                  <a:lnTo>
                    <a:pt x="107" y="206"/>
                  </a:lnTo>
                  <a:lnTo>
                    <a:pt x="110" y="198"/>
                  </a:lnTo>
                  <a:lnTo>
                    <a:pt x="110" y="189"/>
                  </a:lnTo>
                  <a:lnTo>
                    <a:pt x="113" y="178"/>
                  </a:lnTo>
                  <a:lnTo>
                    <a:pt x="118" y="173"/>
                  </a:lnTo>
                  <a:lnTo>
                    <a:pt x="124" y="170"/>
                  </a:lnTo>
                  <a:lnTo>
                    <a:pt x="132" y="167"/>
                  </a:lnTo>
                  <a:lnTo>
                    <a:pt x="137" y="167"/>
                  </a:lnTo>
                  <a:lnTo>
                    <a:pt x="140" y="159"/>
                  </a:lnTo>
                  <a:lnTo>
                    <a:pt x="146" y="151"/>
                  </a:lnTo>
                  <a:lnTo>
                    <a:pt x="151" y="145"/>
                  </a:lnTo>
                  <a:lnTo>
                    <a:pt x="159" y="134"/>
                  </a:lnTo>
                  <a:lnTo>
                    <a:pt x="165" y="126"/>
                  </a:lnTo>
                  <a:lnTo>
                    <a:pt x="168" y="104"/>
                  </a:lnTo>
                  <a:lnTo>
                    <a:pt x="173" y="85"/>
                  </a:lnTo>
                  <a:lnTo>
                    <a:pt x="184" y="74"/>
                  </a:lnTo>
                  <a:lnTo>
                    <a:pt x="184" y="63"/>
                  </a:lnTo>
                  <a:lnTo>
                    <a:pt x="184" y="60"/>
                  </a:lnTo>
                  <a:lnTo>
                    <a:pt x="181" y="55"/>
                  </a:lnTo>
                  <a:lnTo>
                    <a:pt x="176" y="47"/>
                  </a:lnTo>
                  <a:lnTo>
                    <a:pt x="176" y="44"/>
                  </a:lnTo>
                  <a:lnTo>
                    <a:pt x="181" y="38"/>
                  </a:lnTo>
                  <a:lnTo>
                    <a:pt x="181" y="38"/>
                  </a:lnTo>
                  <a:lnTo>
                    <a:pt x="184" y="36"/>
                  </a:lnTo>
                  <a:lnTo>
                    <a:pt x="195" y="33"/>
                  </a:lnTo>
                  <a:lnTo>
                    <a:pt x="211" y="33"/>
                  </a:lnTo>
                  <a:lnTo>
                    <a:pt x="220" y="25"/>
                  </a:lnTo>
                  <a:lnTo>
                    <a:pt x="225" y="14"/>
                  </a:lnTo>
                  <a:lnTo>
                    <a:pt x="239" y="11"/>
                  </a:lnTo>
                  <a:lnTo>
                    <a:pt x="250" y="8"/>
                  </a:lnTo>
                  <a:lnTo>
                    <a:pt x="269" y="8"/>
                  </a:lnTo>
                  <a:lnTo>
                    <a:pt x="294" y="5"/>
                  </a:lnTo>
                  <a:lnTo>
                    <a:pt x="294" y="8"/>
                  </a:lnTo>
                  <a:lnTo>
                    <a:pt x="296" y="11"/>
                  </a:lnTo>
                  <a:lnTo>
                    <a:pt x="299" y="11"/>
                  </a:lnTo>
                  <a:lnTo>
                    <a:pt x="302" y="14"/>
                  </a:lnTo>
                  <a:lnTo>
                    <a:pt x="307" y="14"/>
                  </a:lnTo>
                  <a:lnTo>
                    <a:pt x="316" y="14"/>
                  </a:lnTo>
                  <a:lnTo>
                    <a:pt x="327" y="11"/>
                  </a:lnTo>
                  <a:lnTo>
                    <a:pt x="332" y="8"/>
                  </a:lnTo>
                  <a:lnTo>
                    <a:pt x="338" y="5"/>
                  </a:lnTo>
                  <a:lnTo>
                    <a:pt x="346" y="0"/>
                  </a:lnTo>
                  <a:lnTo>
                    <a:pt x="362" y="0"/>
                  </a:lnTo>
                  <a:lnTo>
                    <a:pt x="379" y="0"/>
                  </a:lnTo>
                  <a:lnTo>
                    <a:pt x="382" y="11"/>
                  </a:lnTo>
                  <a:lnTo>
                    <a:pt x="384" y="19"/>
                  </a:lnTo>
                  <a:lnTo>
                    <a:pt x="395" y="30"/>
                  </a:lnTo>
                  <a:lnTo>
                    <a:pt x="401" y="33"/>
                  </a:lnTo>
                  <a:lnTo>
                    <a:pt x="417" y="33"/>
                  </a:lnTo>
                  <a:lnTo>
                    <a:pt x="439" y="36"/>
                  </a:lnTo>
                  <a:lnTo>
                    <a:pt x="445" y="30"/>
                  </a:lnTo>
                  <a:lnTo>
                    <a:pt x="456" y="25"/>
                  </a:lnTo>
                  <a:lnTo>
                    <a:pt x="458" y="19"/>
                  </a:lnTo>
                  <a:lnTo>
                    <a:pt x="461" y="19"/>
                  </a:lnTo>
                  <a:lnTo>
                    <a:pt x="472" y="19"/>
                  </a:lnTo>
                  <a:lnTo>
                    <a:pt x="478" y="19"/>
                  </a:lnTo>
                  <a:lnTo>
                    <a:pt x="488" y="25"/>
                  </a:lnTo>
                  <a:lnTo>
                    <a:pt x="494" y="27"/>
                  </a:lnTo>
                  <a:lnTo>
                    <a:pt x="502" y="30"/>
                  </a:lnTo>
                  <a:lnTo>
                    <a:pt x="519" y="30"/>
                  </a:lnTo>
                  <a:lnTo>
                    <a:pt x="521" y="30"/>
                  </a:lnTo>
                  <a:lnTo>
                    <a:pt x="532" y="33"/>
                  </a:lnTo>
                  <a:lnTo>
                    <a:pt x="549" y="36"/>
                  </a:lnTo>
                  <a:lnTo>
                    <a:pt x="563" y="36"/>
                  </a:lnTo>
                  <a:lnTo>
                    <a:pt x="576" y="33"/>
                  </a:lnTo>
                  <a:lnTo>
                    <a:pt x="576" y="30"/>
                  </a:lnTo>
                  <a:lnTo>
                    <a:pt x="579" y="30"/>
                  </a:lnTo>
                  <a:lnTo>
                    <a:pt x="582" y="25"/>
                  </a:lnTo>
                  <a:lnTo>
                    <a:pt x="582" y="19"/>
                  </a:lnTo>
                  <a:lnTo>
                    <a:pt x="590" y="19"/>
                  </a:lnTo>
                  <a:lnTo>
                    <a:pt x="593" y="19"/>
                  </a:lnTo>
                  <a:lnTo>
                    <a:pt x="595" y="30"/>
                  </a:lnTo>
                  <a:lnTo>
                    <a:pt x="598" y="36"/>
                  </a:lnTo>
                  <a:lnTo>
                    <a:pt x="598" y="38"/>
                  </a:lnTo>
                  <a:lnTo>
                    <a:pt x="601" y="38"/>
                  </a:lnTo>
                  <a:lnTo>
                    <a:pt x="626" y="38"/>
                  </a:lnTo>
                  <a:lnTo>
                    <a:pt x="634" y="41"/>
                  </a:lnTo>
                  <a:lnTo>
                    <a:pt x="634" y="44"/>
                  </a:lnTo>
                  <a:lnTo>
                    <a:pt x="634" y="47"/>
                  </a:lnTo>
                  <a:lnTo>
                    <a:pt x="626" y="52"/>
                  </a:lnTo>
                  <a:lnTo>
                    <a:pt x="623" y="60"/>
                  </a:lnTo>
                  <a:lnTo>
                    <a:pt x="623" y="66"/>
                  </a:lnTo>
                  <a:lnTo>
                    <a:pt x="623" y="74"/>
                  </a:lnTo>
                  <a:lnTo>
                    <a:pt x="620" y="80"/>
                  </a:lnTo>
                  <a:lnTo>
                    <a:pt x="609" y="80"/>
                  </a:lnTo>
                  <a:lnTo>
                    <a:pt x="604" y="82"/>
                  </a:lnTo>
                  <a:lnTo>
                    <a:pt x="601" y="85"/>
                  </a:lnTo>
                  <a:lnTo>
                    <a:pt x="598" y="85"/>
                  </a:lnTo>
                  <a:lnTo>
                    <a:pt x="598" y="93"/>
                  </a:lnTo>
                  <a:lnTo>
                    <a:pt x="598" y="104"/>
                  </a:lnTo>
                  <a:lnTo>
                    <a:pt x="604" y="107"/>
                  </a:lnTo>
                  <a:lnTo>
                    <a:pt x="606" y="112"/>
                  </a:lnTo>
                  <a:lnTo>
                    <a:pt x="606" y="121"/>
                  </a:lnTo>
                  <a:lnTo>
                    <a:pt x="606" y="123"/>
                  </a:lnTo>
                  <a:lnTo>
                    <a:pt x="604" y="129"/>
                  </a:lnTo>
                  <a:lnTo>
                    <a:pt x="598" y="134"/>
                  </a:lnTo>
                  <a:lnTo>
                    <a:pt x="598" y="140"/>
                  </a:lnTo>
                  <a:lnTo>
                    <a:pt x="598" y="143"/>
                  </a:lnTo>
                  <a:lnTo>
                    <a:pt x="604" y="148"/>
                  </a:lnTo>
                  <a:lnTo>
                    <a:pt x="606" y="154"/>
                  </a:lnTo>
                  <a:lnTo>
                    <a:pt x="606" y="167"/>
                  </a:lnTo>
                  <a:lnTo>
                    <a:pt x="604" y="176"/>
                  </a:lnTo>
                  <a:lnTo>
                    <a:pt x="595" y="181"/>
                  </a:lnTo>
                  <a:lnTo>
                    <a:pt x="587" y="189"/>
                  </a:lnTo>
                  <a:lnTo>
                    <a:pt x="590" y="192"/>
                  </a:lnTo>
                  <a:lnTo>
                    <a:pt x="593" y="198"/>
                  </a:lnTo>
                  <a:lnTo>
                    <a:pt x="593" y="198"/>
                  </a:lnTo>
                  <a:lnTo>
                    <a:pt x="593" y="200"/>
                  </a:lnTo>
                  <a:lnTo>
                    <a:pt x="587" y="206"/>
                  </a:lnTo>
                  <a:lnTo>
                    <a:pt x="579" y="214"/>
                  </a:lnTo>
                  <a:lnTo>
                    <a:pt x="579" y="217"/>
                  </a:lnTo>
                  <a:lnTo>
                    <a:pt x="579" y="219"/>
                  </a:lnTo>
                  <a:lnTo>
                    <a:pt x="571" y="225"/>
                  </a:lnTo>
                  <a:lnTo>
                    <a:pt x="563" y="230"/>
                  </a:lnTo>
                  <a:lnTo>
                    <a:pt x="563" y="247"/>
                  </a:lnTo>
                  <a:lnTo>
                    <a:pt x="563" y="263"/>
                  </a:lnTo>
                  <a:lnTo>
                    <a:pt x="563" y="269"/>
                  </a:lnTo>
                  <a:lnTo>
                    <a:pt x="563" y="277"/>
                  </a:lnTo>
                  <a:lnTo>
                    <a:pt x="568" y="283"/>
                  </a:lnTo>
                  <a:lnTo>
                    <a:pt x="574" y="288"/>
                  </a:lnTo>
                  <a:lnTo>
                    <a:pt x="579" y="291"/>
                  </a:lnTo>
                  <a:lnTo>
                    <a:pt x="582" y="296"/>
                  </a:lnTo>
                  <a:lnTo>
                    <a:pt x="593" y="318"/>
                  </a:lnTo>
                  <a:lnTo>
                    <a:pt x="598" y="329"/>
                  </a:lnTo>
                  <a:lnTo>
                    <a:pt x="601" y="340"/>
                  </a:lnTo>
                  <a:lnTo>
                    <a:pt x="601" y="354"/>
                  </a:lnTo>
                  <a:lnTo>
                    <a:pt x="604" y="357"/>
                  </a:lnTo>
                  <a:lnTo>
                    <a:pt x="604" y="357"/>
                  </a:lnTo>
                  <a:lnTo>
                    <a:pt x="604" y="365"/>
                  </a:lnTo>
                  <a:lnTo>
                    <a:pt x="598" y="381"/>
                  </a:lnTo>
                  <a:lnTo>
                    <a:pt x="598" y="384"/>
                  </a:lnTo>
                  <a:lnTo>
                    <a:pt x="595" y="409"/>
                  </a:lnTo>
                  <a:lnTo>
                    <a:pt x="593" y="436"/>
                  </a:lnTo>
                  <a:lnTo>
                    <a:pt x="595" y="442"/>
                  </a:lnTo>
                  <a:lnTo>
                    <a:pt x="598" y="456"/>
                  </a:lnTo>
                  <a:lnTo>
                    <a:pt x="598" y="469"/>
                  </a:lnTo>
                  <a:lnTo>
                    <a:pt x="598" y="477"/>
                  </a:lnTo>
                  <a:lnTo>
                    <a:pt x="598" y="480"/>
                  </a:lnTo>
                  <a:lnTo>
                    <a:pt x="601" y="486"/>
                  </a:lnTo>
                  <a:lnTo>
                    <a:pt x="604" y="491"/>
                  </a:lnTo>
                  <a:lnTo>
                    <a:pt x="604" y="497"/>
                  </a:lnTo>
                  <a:lnTo>
                    <a:pt x="601" y="499"/>
                  </a:lnTo>
                  <a:lnTo>
                    <a:pt x="595" y="499"/>
                  </a:lnTo>
                  <a:lnTo>
                    <a:pt x="587" y="499"/>
                  </a:lnTo>
                  <a:lnTo>
                    <a:pt x="579" y="499"/>
                  </a:lnTo>
                  <a:lnTo>
                    <a:pt x="574" y="502"/>
                  </a:lnTo>
                  <a:lnTo>
                    <a:pt x="568" y="505"/>
                  </a:lnTo>
                  <a:lnTo>
                    <a:pt x="563" y="510"/>
                  </a:lnTo>
                  <a:lnTo>
                    <a:pt x="557" y="513"/>
                  </a:lnTo>
                  <a:lnTo>
                    <a:pt x="554" y="519"/>
                  </a:lnTo>
                  <a:lnTo>
                    <a:pt x="546" y="527"/>
                  </a:lnTo>
                  <a:lnTo>
                    <a:pt x="541" y="527"/>
                  </a:lnTo>
                  <a:lnTo>
                    <a:pt x="532" y="532"/>
                  </a:lnTo>
                  <a:lnTo>
                    <a:pt x="530" y="532"/>
                  </a:lnTo>
                  <a:lnTo>
                    <a:pt x="527" y="532"/>
                  </a:lnTo>
                  <a:lnTo>
                    <a:pt x="521" y="538"/>
                  </a:lnTo>
                  <a:lnTo>
                    <a:pt x="521" y="538"/>
                  </a:lnTo>
                  <a:lnTo>
                    <a:pt x="519" y="541"/>
                  </a:lnTo>
                  <a:lnTo>
                    <a:pt x="513" y="541"/>
                  </a:lnTo>
                  <a:lnTo>
                    <a:pt x="508" y="543"/>
                  </a:lnTo>
                  <a:lnTo>
                    <a:pt x="502" y="546"/>
                  </a:lnTo>
                  <a:lnTo>
                    <a:pt x="499" y="546"/>
                  </a:lnTo>
                  <a:lnTo>
                    <a:pt x="499" y="552"/>
                  </a:lnTo>
                  <a:lnTo>
                    <a:pt x="497" y="557"/>
                  </a:lnTo>
                  <a:lnTo>
                    <a:pt x="491" y="563"/>
                  </a:lnTo>
                  <a:lnTo>
                    <a:pt x="488" y="565"/>
                  </a:lnTo>
                  <a:lnTo>
                    <a:pt x="478" y="565"/>
                  </a:lnTo>
                  <a:lnTo>
                    <a:pt x="472" y="565"/>
                  </a:lnTo>
                  <a:lnTo>
                    <a:pt x="458" y="563"/>
                  </a:lnTo>
                  <a:lnTo>
                    <a:pt x="442" y="563"/>
                  </a:lnTo>
                  <a:lnTo>
                    <a:pt x="439" y="557"/>
                  </a:lnTo>
                  <a:lnTo>
                    <a:pt x="428" y="552"/>
                  </a:lnTo>
                  <a:lnTo>
                    <a:pt x="417" y="546"/>
                  </a:lnTo>
                  <a:lnTo>
                    <a:pt x="409" y="538"/>
                  </a:lnTo>
                  <a:lnTo>
                    <a:pt x="409" y="532"/>
                  </a:lnTo>
                  <a:lnTo>
                    <a:pt x="409" y="524"/>
                  </a:lnTo>
                  <a:lnTo>
                    <a:pt x="406" y="521"/>
                  </a:lnTo>
                  <a:lnTo>
                    <a:pt x="401" y="516"/>
                  </a:lnTo>
                  <a:lnTo>
                    <a:pt x="390" y="516"/>
                  </a:lnTo>
                  <a:lnTo>
                    <a:pt x="379" y="516"/>
                  </a:lnTo>
                  <a:lnTo>
                    <a:pt x="373" y="521"/>
                  </a:lnTo>
                  <a:lnTo>
                    <a:pt x="362" y="527"/>
                  </a:lnTo>
                  <a:lnTo>
                    <a:pt x="349" y="541"/>
                  </a:lnTo>
                  <a:lnTo>
                    <a:pt x="332" y="554"/>
                  </a:lnTo>
                  <a:lnTo>
                    <a:pt x="327" y="563"/>
                  </a:lnTo>
                  <a:lnTo>
                    <a:pt x="321" y="563"/>
                  </a:lnTo>
                  <a:lnTo>
                    <a:pt x="313" y="565"/>
                  </a:lnTo>
                  <a:lnTo>
                    <a:pt x="302" y="568"/>
                  </a:lnTo>
                  <a:lnTo>
                    <a:pt x="299" y="574"/>
                  </a:lnTo>
                  <a:lnTo>
                    <a:pt x="296" y="579"/>
                  </a:lnTo>
                  <a:lnTo>
                    <a:pt x="291" y="579"/>
                  </a:lnTo>
                  <a:lnTo>
                    <a:pt x="286" y="579"/>
                  </a:lnTo>
                  <a:close/>
                </a:path>
              </a:pathLst>
            </a:custGeom>
            <a:solidFill>
              <a:srgbClr val="92D050"/>
            </a:solidFill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91436" tIns="45718" rIns="91436" bIns="45718"/>
            <a:lstStyle/>
            <a:p>
              <a:pPr>
                <a:defRPr/>
              </a:pPr>
              <a:endParaRPr lang="ru-RU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5" name="Freeform 39">
              <a:hlinkClick r:id="" action="ppaction://noaction"/>
            </p:cNvPr>
            <p:cNvSpPr>
              <a:spLocks/>
            </p:cNvSpPr>
            <p:nvPr/>
          </p:nvSpPr>
          <p:spPr bwMode="auto">
            <a:xfrm>
              <a:off x="2359809" y="3671670"/>
              <a:ext cx="583385" cy="843716"/>
            </a:xfrm>
            <a:custGeom>
              <a:avLst/>
              <a:gdLst/>
              <a:ahLst/>
              <a:cxnLst>
                <a:cxn ang="0">
                  <a:pos x="151" y="529"/>
                </a:cxn>
                <a:cxn ang="0">
                  <a:pos x="137" y="502"/>
                </a:cxn>
                <a:cxn ang="0">
                  <a:pos x="137" y="485"/>
                </a:cxn>
                <a:cxn ang="0">
                  <a:pos x="135" y="461"/>
                </a:cxn>
                <a:cxn ang="0">
                  <a:pos x="94" y="447"/>
                </a:cxn>
                <a:cxn ang="0">
                  <a:pos x="74" y="433"/>
                </a:cxn>
                <a:cxn ang="0">
                  <a:pos x="85" y="378"/>
                </a:cxn>
                <a:cxn ang="0">
                  <a:pos x="77" y="354"/>
                </a:cxn>
                <a:cxn ang="0">
                  <a:pos x="63" y="324"/>
                </a:cxn>
                <a:cxn ang="0">
                  <a:pos x="39" y="282"/>
                </a:cxn>
                <a:cxn ang="0">
                  <a:pos x="9" y="263"/>
                </a:cxn>
                <a:cxn ang="0">
                  <a:pos x="0" y="238"/>
                </a:cxn>
                <a:cxn ang="0">
                  <a:pos x="11" y="227"/>
                </a:cxn>
                <a:cxn ang="0">
                  <a:pos x="28" y="195"/>
                </a:cxn>
                <a:cxn ang="0">
                  <a:pos x="36" y="186"/>
                </a:cxn>
                <a:cxn ang="0">
                  <a:pos x="83" y="175"/>
                </a:cxn>
                <a:cxn ang="0">
                  <a:pos x="99" y="156"/>
                </a:cxn>
                <a:cxn ang="0">
                  <a:pos x="99" y="120"/>
                </a:cxn>
                <a:cxn ang="0">
                  <a:pos x="85" y="107"/>
                </a:cxn>
                <a:cxn ang="0">
                  <a:pos x="74" y="101"/>
                </a:cxn>
                <a:cxn ang="0">
                  <a:pos x="74" y="87"/>
                </a:cxn>
                <a:cxn ang="0">
                  <a:pos x="105" y="85"/>
                </a:cxn>
                <a:cxn ang="0">
                  <a:pos x="107" y="68"/>
                </a:cxn>
                <a:cxn ang="0">
                  <a:pos x="91" y="46"/>
                </a:cxn>
                <a:cxn ang="0">
                  <a:pos x="85" y="38"/>
                </a:cxn>
                <a:cxn ang="0">
                  <a:pos x="94" y="30"/>
                </a:cxn>
                <a:cxn ang="0">
                  <a:pos x="121" y="19"/>
                </a:cxn>
                <a:cxn ang="0">
                  <a:pos x="132" y="0"/>
                </a:cxn>
                <a:cxn ang="0">
                  <a:pos x="151" y="5"/>
                </a:cxn>
                <a:cxn ang="0">
                  <a:pos x="176" y="11"/>
                </a:cxn>
                <a:cxn ang="0">
                  <a:pos x="209" y="16"/>
                </a:cxn>
                <a:cxn ang="0">
                  <a:pos x="228" y="38"/>
                </a:cxn>
                <a:cxn ang="0">
                  <a:pos x="220" y="52"/>
                </a:cxn>
                <a:cxn ang="0">
                  <a:pos x="220" y="101"/>
                </a:cxn>
                <a:cxn ang="0">
                  <a:pos x="236" y="131"/>
                </a:cxn>
                <a:cxn ang="0">
                  <a:pos x="253" y="148"/>
                </a:cxn>
                <a:cxn ang="0">
                  <a:pos x="264" y="159"/>
                </a:cxn>
                <a:cxn ang="0">
                  <a:pos x="291" y="186"/>
                </a:cxn>
                <a:cxn ang="0">
                  <a:pos x="305" y="197"/>
                </a:cxn>
                <a:cxn ang="0">
                  <a:pos x="316" y="214"/>
                </a:cxn>
                <a:cxn ang="0">
                  <a:pos x="332" y="241"/>
                </a:cxn>
                <a:cxn ang="0">
                  <a:pos x="349" y="291"/>
                </a:cxn>
                <a:cxn ang="0">
                  <a:pos x="362" y="324"/>
                </a:cxn>
                <a:cxn ang="0">
                  <a:pos x="371" y="343"/>
                </a:cxn>
                <a:cxn ang="0">
                  <a:pos x="398" y="345"/>
                </a:cxn>
                <a:cxn ang="0">
                  <a:pos x="431" y="392"/>
                </a:cxn>
                <a:cxn ang="0">
                  <a:pos x="425" y="414"/>
                </a:cxn>
                <a:cxn ang="0">
                  <a:pos x="420" y="422"/>
                </a:cxn>
                <a:cxn ang="0">
                  <a:pos x="409" y="417"/>
                </a:cxn>
                <a:cxn ang="0">
                  <a:pos x="365" y="422"/>
                </a:cxn>
                <a:cxn ang="0">
                  <a:pos x="349" y="431"/>
                </a:cxn>
                <a:cxn ang="0">
                  <a:pos x="318" y="458"/>
                </a:cxn>
                <a:cxn ang="0">
                  <a:pos x="297" y="466"/>
                </a:cxn>
                <a:cxn ang="0">
                  <a:pos x="272" y="477"/>
                </a:cxn>
                <a:cxn ang="0">
                  <a:pos x="231" y="499"/>
                </a:cxn>
                <a:cxn ang="0">
                  <a:pos x="203" y="516"/>
                </a:cxn>
                <a:cxn ang="0">
                  <a:pos x="176" y="532"/>
                </a:cxn>
              </a:cxnLst>
              <a:rect l="0" t="0" r="r" b="b"/>
              <a:pathLst>
                <a:path w="431" h="532">
                  <a:moveTo>
                    <a:pt x="165" y="532"/>
                  </a:moveTo>
                  <a:lnTo>
                    <a:pt x="162" y="529"/>
                  </a:lnTo>
                  <a:lnTo>
                    <a:pt x="151" y="529"/>
                  </a:lnTo>
                  <a:lnTo>
                    <a:pt x="146" y="518"/>
                  </a:lnTo>
                  <a:lnTo>
                    <a:pt x="137" y="513"/>
                  </a:lnTo>
                  <a:lnTo>
                    <a:pt x="137" y="502"/>
                  </a:lnTo>
                  <a:lnTo>
                    <a:pt x="137" y="491"/>
                  </a:lnTo>
                  <a:lnTo>
                    <a:pt x="137" y="488"/>
                  </a:lnTo>
                  <a:lnTo>
                    <a:pt x="137" y="485"/>
                  </a:lnTo>
                  <a:lnTo>
                    <a:pt x="137" y="483"/>
                  </a:lnTo>
                  <a:lnTo>
                    <a:pt x="137" y="472"/>
                  </a:lnTo>
                  <a:lnTo>
                    <a:pt x="135" y="461"/>
                  </a:lnTo>
                  <a:lnTo>
                    <a:pt x="124" y="458"/>
                  </a:lnTo>
                  <a:lnTo>
                    <a:pt x="118" y="453"/>
                  </a:lnTo>
                  <a:lnTo>
                    <a:pt x="94" y="447"/>
                  </a:lnTo>
                  <a:lnTo>
                    <a:pt x="74" y="442"/>
                  </a:lnTo>
                  <a:lnTo>
                    <a:pt x="74" y="439"/>
                  </a:lnTo>
                  <a:lnTo>
                    <a:pt x="74" y="433"/>
                  </a:lnTo>
                  <a:lnTo>
                    <a:pt x="80" y="417"/>
                  </a:lnTo>
                  <a:lnTo>
                    <a:pt x="85" y="387"/>
                  </a:lnTo>
                  <a:lnTo>
                    <a:pt x="85" y="378"/>
                  </a:lnTo>
                  <a:lnTo>
                    <a:pt x="85" y="373"/>
                  </a:lnTo>
                  <a:lnTo>
                    <a:pt x="83" y="367"/>
                  </a:lnTo>
                  <a:lnTo>
                    <a:pt x="77" y="354"/>
                  </a:lnTo>
                  <a:lnTo>
                    <a:pt x="72" y="343"/>
                  </a:lnTo>
                  <a:lnTo>
                    <a:pt x="66" y="337"/>
                  </a:lnTo>
                  <a:lnTo>
                    <a:pt x="63" y="324"/>
                  </a:lnTo>
                  <a:lnTo>
                    <a:pt x="63" y="315"/>
                  </a:lnTo>
                  <a:lnTo>
                    <a:pt x="50" y="296"/>
                  </a:lnTo>
                  <a:lnTo>
                    <a:pt x="39" y="282"/>
                  </a:lnTo>
                  <a:lnTo>
                    <a:pt x="30" y="280"/>
                  </a:lnTo>
                  <a:lnTo>
                    <a:pt x="11" y="269"/>
                  </a:lnTo>
                  <a:lnTo>
                    <a:pt x="9" y="263"/>
                  </a:lnTo>
                  <a:lnTo>
                    <a:pt x="0" y="258"/>
                  </a:lnTo>
                  <a:lnTo>
                    <a:pt x="0" y="247"/>
                  </a:lnTo>
                  <a:lnTo>
                    <a:pt x="0" y="238"/>
                  </a:lnTo>
                  <a:lnTo>
                    <a:pt x="6" y="238"/>
                  </a:lnTo>
                  <a:lnTo>
                    <a:pt x="9" y="236"/>
                  </a:lnTo>
                  <a:lnTo>
                    <a:pt x="11" y="227"/>
                  </a:lnTo>
                  <a:lnTo>
                    <a:pt x="11" y="216"/>
                  </a:lnTo>
                  <a:lnTo>
                    <a:pt x="22" y="205"/>
                  </a:lnTo>
                  <a:lnTo>
                    <a:pt x="28" y="195"/>
                  </a:lnTo>
                  <a:lnTo>
                    <a:pt x="28" y="192"/>
                  </a:lnTo>
                  <a:lnTo>
                    <a:pt x="30" y="186"/>
                  </a:lnTo>
                  <a:lnTo>
                    <a:pt x="36" y="186"/>
                  </a:lnTo>
                  <a:lnTo>
                    <a:pt x="41" y="178"/>
                  </a:lnTo>
                  <a:lnTo>
                    <a:pt x="72" y="175"/>
                  </a:lnTo>
                  <a:lnTo>
                    <a:pt x="83" y="175"/>
                  </a:lnTo>
                  <a:lnTo>
                    <a:pt x="91" y="164"/>
                  </a:lnTo>
                  <a:lnTo>
                    <a:pt x="99" y="159"/>
                  </a:lnTo>
                  <a:lnTo>
                    <a:pt x="99" y="156"/>
                  </a:lnTo>
                  <a:lnTo>
                    <a:pt x="99" y="153"/>
                  </a:lnTo>
                  <a:lnTo>
                    <a:pt x="99" y="134"/>
                  </a:lnTo>
                  <a:lnTo>
                    <a:pt x="99" y="120"/>
                  </a:lnTo>
                  <a:lnTo>
                    <a:pt x="94" y="112"/>
                  </a:lnTo>
                  <a:lnTo>
                    <a:pt x="94" y="107"/>
                  </a:lnTo>
                  <a:lnTo>
                    <a:pt x="85" y="107"/>
                  </a:lnTo>
                  <a:lnTo>
                    <a:pt x="80" y="104"/>
                  </a:lnTo>
                  <a:lnTo>
                    <a:pt x="77" y="101"/>
                  </a:lnTo>
                  <a:lnTo>
                    <a:pt x="74" y="101"/>
                  </a:lnTo>
                  <a:lnTo>
                    <a:pt x="72" y="96"/>
                  </a:lnTo>
                  <a:lnTo>
                    <a:pt x="72" y="90"/>
                  </a:lnTo>
                  <a:lnTo>
                    <a:pt x="74" y="87"/>
                  </a:lnTo>
                  <a:lnTo>
                    <a:pt x="80" y="85"/>
                  </a:lnTo>
                  <a:lnTo>
                    <a:pt x="91" y="85"/>
                  </a:lnTo>
                  <a:lnTo>
                    <a:pt x="105" y="85"/>
                  </a:lnTo>
                  <a:lnTo>
                    <a:pt x="105" y="82"/>
                  </a:lnTo>
                  <a:lnTo>
                    <a:pt x="107" y="79"/>
                  </a:lnTo>
                  <a:lnTo>
                    <a:pt x="107" y="68"/>
                  </a:lnTo>
                  <a:lnTo>
                    <a:pt x="105" y="60"/>
                  </a:lnTo>
                  <a:lnTo>
                    <a:pt x="94" y="52"/>
                  </a:lnTo>
                  <a:lnTo>
                    <a:pt x="91" y="46"/>
                  </a:lnTo>
                  <a:lnTo>
                    <a:pt x="88" y="46"/>
                  </a:lnTo>
                  <a:lnTo>
                    <a:pt x="83" y="46"/>
                  </a:lnTo>
                  <a:lnTo>
                    <a:pt x="85" y="38"/>
                  </a:lnTo>
                  <a:lnTo>
                    <a:pt x="88" y="33"/>
                  </a:lnTo>
                  <a:lnTo>
                    <a:pt x="91" y="33"/>
                  </a:lnTo>
                  <a:lnTo>
                    <a:pt x="94" y="30"/>
                  </a:lnTo>
                  <a:lnTo>
                    <a:pt x="107" y="30"/>
                  </a:lnTo>
                  <a:lnTo>
                    <a:pt x="118" y="24"/>
                  </a:lnTo>
                  <a:lnTo>
                    <a:pt x="121" y="19"/>
                  </a:lnTo>
                  <a:lnTo>
                    <a:pt x="121" y="16"/>
                  </a:lnTo>
                  <a:lnTo>
                    <a:pt x="124" y="11"/>
                  </a:lnTo>
                  <a:lnTo>
                    <a:pt x="132" y="0"/>
                  </a:lnTo>
                  <a:lnTo>
                    <a:pt x="137" y="0"/>
                  </a:lnTo>
                  <a:lnTo>
                    <a:pt x="146" y="0"/>
                  </a:lnTo>
                  <a:lnTo>
                    <a:pt x="151" y="5"/>
                  </a:lnTo>
                  <a:lnTo>
                    <a:pt x="159" y="5"/>
                  </a:lnTo>
                  <a:lnTo>
                    <a:pt x="168" y="5"/>
                  </a:lnTo>
                  <a:lnTo>
                    <a:pt x="176" y="11"/>
                  </a:lnTo>
                  <a:lnTo>
                    <a:pt x="184" y="13"/>
                  </a:lnTo>
                  <a:lnTo>
                    <a:pt x="190" y="16"/>
                  </a:lnTo>
                  <a:lnTo>
                    <a:pt x="209" y="16"/>
                  </a:lnTo>
                  <a:lnTo>
                    <a:pt x="228" y="16"/>
                  </a:lnTo>
                  <a:lnTo>
                    <a:pt x="228" y="30"/>
                  </a:lnTo>
                  <a:lnTo>
                    <a:pt x="228" y="38"/>
                  </a:lnTo>
                  <a:lnTo>
                    <a:pt x="225" y="41"/>
                  </a:lnTo>
                  <a:lnTo>
                    <a:pt x="220" y="46"/>
                  </a:lnTo>
                  <a:lnTo>
                    <a:pt x="220" y="52"/>
                  </a:lnTo>
                  <a:lnTo>
                    <a:pt x="220" y="60"/>
                  </a:lnTo>
                  <a:lnTo>
                    <a:pt x="220" y="79"/>
                  </a:lnTo>
                  <a:lnTo>
                    <a:pt x="220" y="101"/>
                  </a:lnTo>
                  <a:lnTo>
                    <a:pt x="225" y="112"/>
                  </a:lnTo>
                  <a:lnTo>
                    <a:pt x="228" y="120"/>
                  </a:lnTo>
                  <a:lnTo>
                    <a:pt x="236" y="131"/>
                  </a:lnTo>
                  <a:lnTo>
                    <a:pt x="247" y="137"/>
                  </a:lnTo>
                  <a:lnTo>
                    <a:pt x="250" y="145"/>
                  </a:lnTo>
                  <a:lnTo>
                    <a:pt x="253" y="148"/>
                  </a:lnTo>
                  <a:lnTo>
                    <a:pt x="255" y="151"/>
                  </a:lnTo>
                  <a:lnTo>
                    <a:pt x="261" y="156"/>
                  </a:lnTo>
                  <a:lnTo>
                    <a:pt x="264" y="159"/>
                  </a:lnTo>
                  <a:lnTo>
                    <a:pt x="266" y="164"/>
                  </a:lnTo>
                  <a:lnTo>
                    <a:pt x="280" y="175"/>
                  </a:lnTo>
                  <a:lnTo>
                    <a:pt x="291" y="186"/>
                  </a:lnTo>
                  <a:lnTo>
                    <a:pt x="297" y="192"/>
                  </a:lnTo>
                  <a:lnTo>
                    <a:pt x="299" y="195"/>
                  </a:lnTo>
                  <a:lnTo>
                    <a:pt x="305" y="197"/>
                  </a:lnTo>
                  <a:lnTo>
                    <a:pt x="308" y="205"/>
                  </a:lnTo>
                  <a:lnTo>
                    <a:pt x="313" y="208"/>
                  </a:lnTo>
                  <a:lnTo>
                    <a:pt x="316" y="214"/>
                  </a:lnTo>
                  <a:lnTo>
                    <a:pt x="321" y="219"/>
                  </a:lnTo>
                  <a:lnTo>
                    <a:pt x="332" y="230"/>
                  </a:lnTo>
                  <a:lnTo>
                    <a:pt x="332" y="241"/>
                  </a:lnTo>
                  <a:lnTo>
                    <a:pt x="332" y="249"/>
                  </a:lnTo>
                  <a:lnTo>
                    <a:pt x="343" y="269"/>
                  </a:lnTo>
                  <a:lnTo>
                    <a:pt x="349" y="291"/>
                  </a:lnTo>
                  <a:lnTo>
                    <a:pt x="357" y="304"/>
                  </a:lnTo>
                  <a:lnTo>
                    <a:pt x="360" y="324"/>
                  </a:lnTo>
                  <a:lnTo>
                    <a:pt x="362" y="324"/>
                  </a:lnTo>
                  <a:lnTo>
                    <a:pt x="365" y="332"/>
                  </a:lnTo>
                  <a:lnTo>
                    <a:pt x="365" y="340"/>
                  </a:lnTo>
                  <a:lnTo>
                    <a:pt x="371" y="343"/>
                  </a:lnTo>
                  <a:lnTo>
                    <a:pt x="376" y="343"/>
                  </a:lnTo>
                  <a:lnTo>
                    <a:pt x="387" y="345"/>
                  </a:lnTo>
                  <a:lnTo>
                    <a:pt x="398" y="345"/>
                  </a:lnTo>
                  <a:lnTo>
                    <a:pt x="417" y="362"/>
                  </a:lnTo>
                  <a:lnTo>
                    <a:pt x="428" y="378"/>
                  </a:lnTo>
                  <a:lnTo>
                    <a:pt x="431" y="392"/>
                  </a:lnTo>
                  <a:lnTo>
                    <a:pt x="431" y="409"/>
                  </a:lnTo>
                  <a:lnTo>
                    <a:pt x="428" y="411"/>
                  </a:lnTo>
                  <a:lnTo>
                    <a:pt x="425" y="414"/>
                  </a:lnTo>
                  <a:lnTo>
                    <a:pt x="425" y="417"/>
                  </a:lnTo>
                  <a:lnTo>
                    <a:pt x="423" y="422"/>
                  </a:lnTo>
                  <a:lnTo>
                    <a:pt x="420" y="422"/>
                  </a:lnTo>
                  <a:lnTo>
                    <a:pt x="417" y="422"/>
                  </a:lnTo>
                  <a:lnTo>
                    <a:pt x="414" y="420"/>
                  </a:lnTo>
                  <a:lnTo>
                    <a:pt x="409" y="417"/>
                  </a:lnTo>
                  <a:lnTo>
                    <a:pt x="398" y="417"/>
                  </a:lnTo>
                  <a:lnTo>
                    <a:pt x="379" y="417"/>
                  </a:lnTo>
                  <a:lnTo>
                    <a:pt x="365" y="422"/>
                  </a:lnTo>
                  <a:lnTo>
                    <a:pt x="357" y="428"/>
                  </a:lnTo>
                  <a:lnTo>
                    <a:pt x="351" y="431"/>
                  </a:lnTo>
                  <a:lnTo>
                    <a:pt x="349" y="431"/>
                  </a:lnTo>
                  <a:lnTo>
                    <a:pt x="338" y="439"/>
                  </a:lnTo>
                  <a:lnTo>
                    <a:pt x="332" y="450"/>
                  </a:lnTo>
                  <a:lnTo>
                    <a:pt x="318" y="458"/>
                  </a:lnTo>
                  <a:lnTo>
                    <a:pt x="313" y="463"/>
                  </a:lnTo>
                  <a:lnTo>
                    <a:pt x="305" y="463"/>
                  </a:lnTo>
                  <a:lnTo>
                    <a:pt x="297" y="466"/>
                  </a:lnTo>
                  <a:lnTo>
                    <a:pt x="291" y="472"/>
                  </a:lnTo>
                  <a:lnTo>
                    <a:pt x="286" y="474"/>
                  </a:lnTo>
                  <a:lnTo>
                    <a:pt x="272" y="477"/>
                  </a:lnTo>
                  <a:lnTo>
                    <a:pt x="255" y="480"/>
                  </a:lnTo>
                  <a:lnTo>
                    <a:pt x="244" y="488"/>
                  </a:lnTo>
                  <a:lnTo>
                    <a:pt x="231" y="499"/>
                  </a:lnTo>
                  <a:lnTo>
                    <a:pt x="225" y="502"/>
                  </a:lnTo>
                  <a:lnTo>
                    <a:pt x="217" y="507"/>
                  </a:lnTo>
                  <a:lnTo>
                    <a:pt x="203" y="516"/>
                  </a:lnTo>
                  <a:lnTo>
                    <a:pt x="190" y="529"/>
                  </a:lnTo>
                  <a:lnTo>
                    <a:pt x="184" y="529"/>
                  </a:lnTo>
                  <a:lnTo>
                    <a:pt x="176" y="532"/>
                  </a:lnTo>
                  <a:lnTo>
                    <a:pt x="173" y="532"/>
                  </a:lnTo>
                  <a:lnTo>
                    <a:pt x="165" y="532"/>
                  </a:lnTo>
                  <a:close/>
                </a:path>
              </a:pathLst>
            </a:custGeom>
            <a:solidFill>
              <a:srgbClr val="92D050"/>
            </a:solidFill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91436" tIns="45718" rIns="91436" bIns="45718"/>
            <a:lstStyle/>
            <a:p>
              <a:pPr>
                <a:defRPr/>
              </a:pPr>
              <a:endParaRPr lang="ru-RU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6" name="Freeform 40">
              <a:hlinkClick r:id="" action="ppaction://noaction"/>
            </p:cNvPr>
            <p:cNvSpPr>
              <a:spLocks/>
            </p:cNvSpPr>
            <p:nvPr/>
          </p:nvSpPr>
          <p:spPr bwMode="auto">
            <a:xfrm>
              <a:off x="4735159" y="3246055"/>
              <a:ext cx="1124956" cy="1191719"/>
            </a:xfrm>
            <a:custGeom>
              <a:avLst/>
              <a:gdLst/>
              <a:ahLst/>
              <a:cxnLst>
                <a:cxn ang="0">
                  <a:pos x="420" y="736"/>
                </a:cxn>
                <a:cxn ang="0">
                  <a:pos x="395" y="714"/>
                </a:cxn>
                <a:cxn ang="0">
                  <a:pos x="439" y="697"/>
                </a:cxn>
                <a:cxn ang="0">
                  <a:pos x="439" y="634"/>
                </a:cxn>
                <a:cxn ang="0">
                  <a:pos x="428" y="563"/>
                </a:cxn>
                <a:cxn ang="0">
                  <a:pos x="401" y="546"/>
                </a:cxn>
                <a:cxn ang="0">
                  <a:pos x="351" y="557"/>
                </a:cxn>
                <a:cxn ang="0">
                  <a:pos x="269" y="541"/>
                </a:cxn>
                <a:cxn ang="0">
                  <a:pos x="219" y="552"/>
                </a:cxn>
                <a:cxn ang="0">
                  <a:pos x="195" y="563"/>
                </a:cxn>
                <a:cxn ang="0">
                  <a:pos x="162" y="571"/>
                </a:cxn>
                <a:cxn ang="0">
                  <a:pos x="115" y="601"/>
                </a:cxn>
                <a:cxn ang="0">
                  <a:pos x="74" y="612"/>
                </a:cxn>
                <a:cxn ang="0">
                  <a:pos x="49" y="590"/>
                </a:cxn>
                <a:cxn ang="0">
                  <a:pos x="0" y="566"/>
                </a:cxn>
                <a:cxn ang="0">
                  <a:pos x="36" y="508"/>
                </a:cxn>
                <a:cxn ang="0">
                  <a:pos x="69" y="461"/>
                </a:cxn>
                <a:cxn ang="0">
                  <a:pos x="107" y="417"/>
                </a:cxn>
                <a:cxn ang="0">
                  <a:pos x="132" y="426"/>
                </a:cxn>
                <a:cxn ang="0">
                  <a:pos x="162" y="390"/>
                </a:cxn>
                <a:cxn ang="0">
                  <a:pos x="156" y="349"/>
                </a:cxn>
                <a:cxn ang="0">
                  <a:pos x="200" y="327"/>
                </a:cxn>
                <a:cxn ang="0">
                  <a:pos x="244" y="321"/>
                </a:cxn>
                <a:cxn ang="0">
                  <a:pos x="335" y="327"/>
                </a:cxn>
                <a:cxn ang="0">
                  <a:pos x="395" y="277"/>
                </a:cxn>
                <a:cxn ang="0">
                  <a:pos x="406" y="239"/>
                </a:cxn>
                <a:cxn ang="0">
                  <a:pos x="439" y="211"/>
                </a:cxn>
                <a:cxn ang="0">
                  <a:pos x="450" y="154"/>
                </a:cxn>
                <a:cxn ang="0">
                  <a:pos x="483" y="140"/>
                </a:cxn>
                <a:cxn ang="0">
                  <a:pos x="518" y="110"/>
                </a:cxn>
                <a:cxn ang="0">
                  <a:pos x="565" y="82"/>
                </a:cxn>
                <a:cxn ang="0">
                  <a:pos x="606" y="36"/>
                </a:cxn>
                <a:cxn ang="0">
                  <a:pos x="672" y="36"/>
                </a:cxn>
                <a:cxn ang="0">
                  <a:pos x="727" y="28"/>
                </a:cxn>
                <a:cxn ang="0">
                  <a:pos x="765" y="3"/>
                </a:cxn>
                <a:cxn ang="0">
                  <a:pos x="790" y="11"/>
                </a:cxn>
                <a:cxn ang="0">
                  <a:pos x="782" y="44"/>
                </a:cxn>
                <a:cxn ang="0">
                  <a:pos x="793" y="88"/>
                </a:cxn>
                <a:cxn ang="0">
                  <a:pos x="823" y="121"/>
                </a:cxn>
                <a:cxn ang="0">
                  <a:pos x="815" y="154"/>
                </a:cxn>
                <a:cxn ang="0">
                  <a:pos x="735" y="168"/>
                </a:cxn>
                <a:cxn ang="0">
                  <a:pos x="727" y="225"/>
                </a:cxn>
                <a:cxn ang="0">
                  <a:pos x="738" y="250"/>
                </a:cxn>
                <a:cxn ang="0">
                  <a:pos x="708" y="264"/>
                </a:cxn>
                <a:cxn ang="0">
                  <a:pos x="708" y="302"/>
                </a:cxn>
                <a:cxn ang="0">
                  <a:pos x="689" y="338"/>
                </a:cxn>
                <a:cxn ang="0">
                  <a:pos x="661" y="390"/>
                </a:cxn>
                <a:cxn ang="0">
                  <a:pos x="620" y="456"/>
                </a:cxn>
                <a:cxn ang="0">
                  <a:pos x="582" y="469"/>
                </a:cxn>
                <a:cxn ang="0">
                  <a:pos x="587" y="502"/>
                </a:cxn>
                <a:cxn ang="0">
                  <a:pos x="628" y="541"/>
                </a:cxn>
                <a:cxn ang="0">
                  <a:pos x="634" y="574"/>
                </a:cxn>
                <a:cxn ang="0">
                  <a:pos x="587" y="590"/>
                </a:cxn>
                <a:cxn ang="0">
                  <a:pos x="521" y="615"/>
                </a:cxn>
                <a:cxn ang="0">
                  <a:pos x="521" y="656"/>
                </a:cxn>
                <a:cxn ang="0">
                  <a:pos x="532" y="703"/>
                </a:cxn>
                <a:cxn ang="0">
                  <a:pos x="538" y="736"/>
                </a:cxn>
                <a:cxn ang="0">
                  <a:pos x="491" y="752"/>
                </a:cxn>
              </a:cxnLst>
              <a:rect l="0" t="0" r="r" b="b"/>
              <a:pathLst>
                <a:path w="826" h="752">
                  <a:moveTo>
                    <a:pt x="469" y="752"/>
                  </a:moveTo>
                  <a:lnTo>
                    <a:pt x="464" y="749"/>
                  </a:lnTo>
                  <a:lnTo>
                    <a:pt x="450" y="741"/>
                  </a:lnTo>
                  <a:lnTo>
                    <a:pt x="436" y="741"/>
                  </a:lnTo>
                  <a:lnTo>
                    <a:pt x="422" y="738"/>
                  </a:lnTo>
                  <a:lnTo>
                    <a:pt x="420" y="736"/>
                  </a:lnTo>
                  <a:lnTo>
                    <a:pt x="414" y="733"/>
                  </a:lnTo>
                  <a:lnTo>
                    <a:pt x="406" y="730"/>
                  </a:lnTo>
                  <a:lnTo>
                    <a:pt x="403" y="727"/>
                  </a:lnTo>
                  <a:lnTo>
                    <a:pt x="398" y="725"/>
                  </a:lnTo>
                  <a:lnTo>
                    <a:pt x="395" y="714"/>
                  </a:lnTo>
                  <a:lnTo>
                    <a:pt x="395" y="714"/>
                  </a:lnTo>
                  <a:lnTo>
                    <a:pt x="395" y="711"/>
                  </a:lnTo>
                  <a:lnTo>
                    <a:pt x="395" y="708"/>
                  </a:lnTo>
                  <a:lnTo>
                    <a:pt x="398" y="706"/>
                  </a:lnTo>
                  <a:lnTo>
                    <a:pt x="420" y="703"/>
                  </a:lnTo>
                  <a:lnTo>
                    <a:pt x="436" y="703"/>
                  </a:lnTo>
                  <a:lnTo>
                    <a:pt x="439" y="697"/>
                  </a:lnTo>
                  <a:lnTo>
                    <a:pt x="444" y="692"/>
                  </a:lnTo>
                  <a:lnTo>
                    <a:pt x="442" y="692"/>
                  </a:lnTo>
                  <a:lnTo>
                    <a:pt x="439" y="692"/>
                  </a:lnTo>
                  <a:lnTo>
                    <a:pt x="442" y="662"/>
                  </a:lnTo>
                  <a:lnTo>
                    <a:pt x="442" y="634"/>
                  </a:lnTo>
                  <a:lnTo>
                    <a:pt x="439" y="634"/>
                  </a:lnTo>
                  <a:lnTo>
                    <a:pt x="442" y="615"/>
                  </a:lnTo>
                  <a:lnTo>
                    <a:pt x="444" y="596"/>
                  </a:lnTo>
                  <a:lnTo>
                    <a:pt x="439" y="590"/>
                  </a:lnTo>
                  <a:lnTo>
                    <a:pt x="431" y="585"/>
                  </a:lnTo>
                  <a:lnTo>
                    <a:pt x="428" y="574"/>
                  </a:lnTo>
                  <a:lnTo>
                    <a:pt x="428" y="563"/>
                  </a:lnTo>
                  <a:lnTo>
                    <a:pt x="420" y="557"/>
                  </a:lnTo>
                  <a:lnTo>
                    <a:pt x="414" y="555"/>
                  </a:lnTo>
                  <a:lnTo>
                    <a:pt x="412" y="552"/>
                  </a:lnTo>
                  <a:lnTo>
                    <a:pt x="406" y="546"/>
                  </a:lnTo>
                  <a:lnTo>
                    <a:pt x="403" y="546"/>
                  </a:lnTo>
                  <a:lnTo>
                    <a:pt x="401" y="546"/>
                  </a:lnTo>
                  <a:lnTo>
                    <a:pt x="395" y="549"/>
                  </a:lnTo>
                  <a:lnTo>
                    <a:pt x="390" y="552"/>
                  </a:lnTo>
                  <a:lnTo>
                    <a:pt x="384" y="555"/>
                  </a:lnTo>
                  <a:lnTo>
                    <a:pt x="381" y="557"/>
                  </a:lnTo>
                  <a:lnTo>
                    <a:pt x="368" y="557"/>
                  </a:lnTo>
                  <a:lnTo>
                    <a:pt x="351" y="557"/>
                  </a:lnTo>
                  <a:lnTo>
                    <a:pt x="351" y="555"/>
                  </a:lnTo>
                  <a:lnTo>
                    <a:pt x="324" y="552"/>
                  </a:lnTo>
                  <a:lnTo>
                    <a:pt x="299" y="549"/>
                  </a:lnTo>
                  <a:lnTo>
                    <a:pt x="294" y="544"/>
                  </a:lnTo>
                  <a:lnTo>
                    <a:pt x="288" y="538"/>
                  </a:lnTo>
                  <a:lnTo>
                    <a:pt x="269" y="541"/>
                  </a:lnTo>
                  <a:lnTo>
                    <a:pt x="244" y="541"/>
                  </a:lnTo>
                  <a:lnTo>
                    <a:pt x="244" y="544"/>
                  </a:lnTo>
                  <a:lnTo>
                    <a:pt x="241" y="544"/>
                  </a:lnTo>
                  <a:lnTo>
                    <a:pt x="225" y="544"/>
                  </a:lnTo>
                  <a:lnTo>
                    <a:pt x="219" y="544"/>
                  </a:lnTo>
                  <a:lnTo>
                    <a:pt x="219" y="552"/>
                  </a:lnTo>
                  <a:lnTo>
                    <a:pt x="219" y="557"/>
                  </a:lnTo>
                  <a:lnTo>
                    <a:pt x="211" y="557"/>
                  </a:lnTo>
                  <a:lnTo>
                    <a:pt x="206" y="566"/>
                  </a:lnTo>
                  <a:lnTo>
                    <a:pt x="200" y="566"/>
                  </a:lnTo>
                  <a:lnTo>
                    <a:pt x="200" y="566"/>
                  </a:lnTo>
                  <a:lnTo>
                    <a:pt x="195" y="563"/>
                  </a:lnTo>
                  <a:lnTo>
                    <a:pt x="189" y="563"/>
                  </a:lnTo>
                  <a:lnTo>
                    <a:pt x="187" y="566"/>
                  </a:lnTo>
                  <a:lnTo>
                    <a:pt x="178" y="566"/>
                  </a:lnTo>
                  <a:lnTo>
                    <a:pt x="178" y="563"/>
                  </a:lnTo>
                  <a:lnTo>
                    <a:pt x="173" y="563"/>
                  </a:lnTo>
                  <a:lnTo>
                    <a:pt x="162" y="571"/>
                  </a:lnTo>
                  <a:lnTo>
                    <a:pt x="151" y="577"/>
                  </a:lnTo>
                  <a:lnTo>
                    <a:pt x="140" y="585"/>
                  </a:lnTo>
                  <a:lnTo>
                    <a:pt x="132" y="590"/>
                  </a:lnTo>
                  <a:lnTo>
                    <a:pt x="129" y="590"/>
                  </a:lnTo>
                  <a:lnTo>
                    <a:pt x="126" y="593"/>
                  </a:lnTo>
                  <a:lnTo>
                    <a:pt x="115" y="601"/>
                  </a:lnTo>
                  <a:lnTo>
                    <a:pt x="110" y="607"/>
                  </a:lnTo>
                  <a:lnTo>
                    <a:pt x="99" y="612"/>
                  </a:lnTo>
                  <a:lnTo>
                    <a:pt x="93" y="618"/>
                  </a:lnTo>
                  <a:lnTo>
                    <a:pt x="82" y="618"/>
                  </a:lnTo>
                  <a:lnTo>
                    <a:pt x="77" y="618"/>
                  </a:lnTo>
                  <a:lnTo>
                    <a:pt x="74" y="612"/>
                  </a:lnTo>
                  <a:lnTo>
                    <a:pt x="69" y="607"/>
                  </a:lnTo>
                  <a:lnTo>
                    <a:pt x="66" y="604"/>
                  </a:lnTo>
                  <a:lnTo>
                    <a:pt x="55" y="598"/>
                  </a:lnTo>
                  <a:lnTo>
                    <a:pt x="55" y="596"/>
                  </a:lnTo>
                  <a:lnTo>
                    <a:pt x="55" y="593"/>
                  </a:lnTo>
                  <a:lnTo>
                    <a:pt x="49" y="590"/>
                  </a:lnTo>
                  <a:lnTo>
                    <a:pt x="38" y="585"/>
                  </a:lnTo>
                  <a:lnTo>
                    <a:pt x="22" y="582"/>
                  </a:lnTo>
                  <a:lnTo>
                    <a:pt x="11" y="579"/>
                  </a:lnTo>
                  <a:lnTo>
                    <a:pt x="6" y="579"/>
                  </a:lnTo>
                  <a:lnTo>
                    <a:pt x="3" y="577"/>
                  </a:lnTo>
                  <a:lnTo>
                    <a:pt x="0" y="566"/>
                  </a:lnTo>
                  <a:lnTo>
                    <a:pt x="0" y="563"/>
                  </a:lnTo>
                  <a:lnTo>
                    <a:pt x="3" y="555"/>
                  </a:lnTo>
                  <a:lnTo>
                    <a:pt x="11" y="546"/>
                  </a:lnTo>
                  <a:lnTo>
                    <a:pt x="16" y="530"/>
                  </a:lnTo>
                  <a:lnTo>
                    <a:pt x="27" y="511"/>
                  </a:lnTo>
                  <a:lnTo>
                    <a:pt x="36" y="508"/>
                  </a:lnTo>
                  <a:lnTo>
                    <a:pt x="41" y="502"/>
                  </a:lnTo>
                  <a:lnTo>
                    <a:pt x="47" y="494"/>
                  </a:lnTo>
                  <a:lnTo>
                    <a:pt x="49" y="491"/>
                  </a:lnTo>
                  <a:lnTo>
                    <a:pt x="55" y="486"/>
                  </a:lnTo>
                  <a:lnTo>
                    <a:pt x="60" y="480"/>
                  </a:lnTo>
                  <a:lnTo>
                    <a:pt x="69" y="461"/>
                  </a:lnTo>
                  <a:lnTo>
                    <a:pt x="82" y="445"/>
                  </a:lnTo>
                  <a:lnTo>
                    <a:pt x="85" y="437"/>
                  </a:lnTo>
                  <a:lnTo>
                    <a:pt x="91" y="426"/>
                  </a:lnTo>
                  <a:lnTo>
                    <a:pt x="93" y="423"/>
                  </a:lnTo>
                  <a:lnTo>
                    <a:pt x="96" y="417"/>
                  </a:lnTo>
                  <a:lnTo>
                    <a:pt x="107" y="417"/>
                  </a:lnTo>
                  <a:lnTo>
                    <a:pt x="115" y="417"/>
                  </a:lnTo>
                  <a:lnTo>
                    <a:pt x="121" y="420"/>
                  </a:lnTo>
                  <a:lnTo>
                    <a:pt x="129" y="423"/>
                  </a:lnTo>
                  <a:lnTo>
                    <a:pt x="129" y="426"/>
                  </a:lnTo>
                  <a:lnTo>
                    <a:pt x="132" y="426"/>
                  </a:lnTo>
                  <a:lnTo>
                    <a:pt x="132" y="426"/>
                  </a:lnTo>
                  <a:lnTo>
                    <a:pt x="134" y="428"/>
                  </a:lnTo>
                  <a:lnTo>
                    <a:pt x="151" y="423"/>
                  </a:lnTo>
                  <a:lnTo>
                    <a:pt x="162" y="417"/>
                  </a:lnTo>
                  <a:lnTo>
                    <a:pt x="162" y="417"/>
                  </a:lnTo>
                  <a:lnTo>
                    <a:pt x="165" y="412"/>
                  </a:lnTo>
                  <a:lnTo>
                    <a:pt x="162" y="390"/>
                  </a:lnTo>
                  <a:lnTo>
                    <a:pt x="162" y="362"/>
                  </a:lnTo>
                  <a:lnTo>
                    <a:pt x="162" y="360"/>
                  </a:lnTo>
                  <a:lnTo>
                    <a:pt x="162" y="357"/>
                  </a:lnTo>
                  <a:lnTo>
                    <a:pt x="159" y="354"/>
                  </a:lnTo>
                  <a:lnTo>
                    <a:pt x="156" y="351"/>
                  </a:lnTo>
                  <a:lnTo>
                    <a:pt x="156" y="349"/>
                  </a:lnTo>
                  <a:lnTo>
                    <a:pt x="156" y="346"/>
                  </a:lnTo>
                  <a:lnTo>
                    <a:pt x="165" y="340"/>
                  </a:lnTo>
                  <a:lnTo>
                    <a:pt x="178" y="335"/>
                  </a:lnTo>
                  <a:lnTo>
                    <a:pt x="187" y="332"/>
                  </a:lnTo>
                  <a:lnTo>
                    <a:pt x="189" y="329"/>
                  </a:lnTo>
                  <a:lnTo>
                    <a:pt x="200" y="327"/>
                  </a:lnTo>
                  <a:lnTo>
                    <a:pt x="203" y="324"/>
                  </a:lnTo>
                  <a:lnTo>
                    <a:pt x="211" y="321"/>
                  </a:lnTo>
                  <a:lnTo>
                    <a:pt x="217" y="313"/>
                  </a:lnTo>
                  <a:lnTo>
                    <a:pt x="222" y="313"/>
                  </a:lnTo>
                  <a:lnTo>
                    <a:pt x="230" y="313"/>
                  </a:lnTo>
                  <a:lnTo>
                    <a:pt x="244" y="321"/>
                  </a:lnTo>
                  <a:lnTo>
                    <a:pt x="255" y="327"/>
                  </a:lnTo>
                  <a:lnTo>
                    <a:pt x="274" y="329"/>
                  </a:lnTo>
                  <a:lnTo>
                    <a:pt x="296" y="332"/>
                  </a:lnTo>
                  <a:lnTo>
                    <a:pt x="310" y="332"/>
                  </a:lnTo>
                  <a:lnTo>
                    <a:pt x="318" y="332"/>
                  </a:lnTo>
                  <a:lnTo>
                    <a:pt x="335" y="327"/>
                  </a:lnTo>
                  <a:lnTo>
                    <a:pt x="351" y="324"/>
                  </a:lnTo>
                  <a:lnTo>
                    <a:pt x="357" y="319"/>
                  </a:lnTo>
                  <a:lnTo>
                    <a:pt x="370" y="308"/>
                  </a:lnTo>
                  <a:lnTo>
                    <a:pt x="379" y="294"/>
                  </a:lnTo>
                  <a:lnTo>
                    <a:pt x="395" y="283"/>
                  </a:lnTo>
                  <a:lnTo>
                    <a:pt x="395" y="277"/>
                  </a:lnTo>
                  <a:lnTo>
                    <a:pt x="395" y="275"/>
                  </a:lnTo>
                  <a:lnTo>
                    <a:pt x="398" y="272"/>
                  </a:lnTo>
                  <a:lnTo>
                    <a:pt x="401" y="269"/>
                  </a:lnTo>
                  <a:lnTo>
                    <a:pt x="403" y="258"/>
                  </a:lnTo>
                  <a:lnTo>
                    <a:pt x="403" y="242"/>
                  </a:lnTo>
                  <a:lnTo>
                    <a:pt x="406" y="239"/>
                  </a:lnTo>
                  <a:lnTo>
                    <a:pt x="406" y="233"/>
                  </a:lnTo>
                  <a:lnTo>
                    <a:pt x="406" y="228"/>
                  </a:lnTo>
                  <a:lnTo>
                    <a:pt x="414" y="225"/>
                  </a:lnTo>
                  <a:lnTo>
                    <a:pt x="420" y="222"/>
                  </a:lnTo>
                  <a:lnTo>
                    <a:pt x="433" y="214"/>
                  </a:lnTo>
                  <a:lnTo>
                    <a:pt x="439" y="211"/>
                  </a:lnTo>
                  <a:lnTo>
                    <a:pt x="439" y="203"/>
                  </a:lnTo>
                  <a:lnTo>
                    <a:pt x="442" y="195"/>
                  </a:lnTo>
                  <a:lnTo>
                    <a:pt x="442" y="176"/>
                  </a:lnTo>
                  <a:lnTo>
                    <a:pt x="442" y="159"/>
                  </a:lnTo>
                  <a:lnTo>
                    <a:pt x="447" y="157"/>
                  </a:lnTo>
                  <a:lnTo>
                    <a:pt x="450" y="154"/>
                  </a:lnTo>
                  <a:lnTo>
                    <a:pt x="461" y="154"/>
                  </a:lnTo>
                  <a:lnTo>
                    <a:pt x="466" y="151"/>
                  </a:lnTo>
                  <a:lnTo>
                    <a:pt x="469" y="148"/>
                  </a:lnTo>
                  <a:lnTo>
                    <a:pt x="472" y="148"/>
                  </a:lnTo>
                  <a:lnTo>
                    <a:pt x="477" y="146"/>
                  </a:lnTo>
                  <a:lnTo>
                    <a:pt x="483" y="140"/>
                  </a:lnTo>
                  <a:lnTo>
                    <a:pt x="497" y="140"/>
                  </a:lnTo>
                  <a:lnTo>
                    <a:pt x="510" y="137"/>
                  </a:lnTo>
                  <a:lnTo>
                    <a:pt x="513" y="135"/>
                  </a:lnTo>
                  <a:lnTo>
                    <a:pt x="516" y="132"/>
                  </a:lnTo>
                  <a:lnTo>
                    <a:pt x="518" y="121"/>
                  </a:lnTo>
                  <a:lnTo>
                    <a:pt x="518" y="110"/>
                  </a:lnTo>
                  <a:lnTo>
                    <a:pt x="524" y="107"/>
                  </a:lnTo>
                  <a:lnTo>
                    <a:pt x="529" y="99"/>
                  </a:lnTo>
                  <a:lnTo>
                    <a:pt x="543" y="93"/>
                  </a:lnTo>
                  <a:lnTo>
                    <a:pt x="560" y="88"/>
                  </a:lnTo>
                  <a:lnTo>
                    <a:pt x="562" y="85"/>
                  </a:lnTo>
                  <a:lnTo>
                    <a:pt x="565" y="82"/>
                  </a:lnTo>
                  <a:lnTo>
                    <a:pt x="568" y="60"/>
                  </a:lnTo>
                  <a:lnTo>
                    <a:pt x="568" y="50"/>
                  </a:lnTo>
                  <a:lnTo>
                    <a:pt x="576" y="47"/>
                  </a:lnTo>
                  <a:lnTo>
                    <a:pt x="579" y="41"/>
                  </a:lnTo>
                  <a:lnTo>
                    <a:pt x="595" y="36"/>
                  </a:lnTo>
                  <a:lnTo>
                    <a:pt x="606" y="36"/>
                  </a:lnTo>
                  <a:lnTo>
                    <a:pt x="634" y="36"/>
                  </a:lnTo>
                  <a:lnTo>
                    <a:pt x="661" y="36"/>
                  </a:lnTo>
                  <a:lnTo>
                    <a:pt x="661" y="33"/>
                  </a:lnTo>
                  <a:lnTo>
                    <a:pt x="669" y="33"/>
                  </a:lnTo>
                  <a:lnTo>
                    <a:pt x="672" y="33"/>
                  </a:lnTo>
                  <a:lnTo>
                    <a:pt x="672" y="36"/>
                  </a:lnTo>
                  <a:lnTo>
                    <a:pt x="689" y="36"/>
                  </a:lnTo>
                  <a:lnTo>
                    <a:pt x="700" y="36"/>
                  </a:lnTo>
                  <a:lnTo>
                    <a:pt x="713" y="33"/>
                  </a:lnTo>
                  <a:lnTo>
                    <a:pt x="727" y="33"/>
                  </a:lnTo>
                  <a:lnTo>
                    <a:pt x="727" y="30"/>
                  </a:lnTo>
                  <a:lnTo>
                    <a:pt x="727" y="28"/>
                  </a:lnTo>
                  <a:lnTo>
                    <a:pt x="727" y="25"/>
                  </a:lnTo>
                  <a:lnTo>
                    <a:pt x="732" y="22"/>
                  </a:lnTo>
                  <a:lnTo>
                    <a:pt x="741" y="14"/>
                  </a:lnTo>
                  <a:lnTo>
                    <a:pt x="749" y="8"/>
                  </a:lnTo>
                  <a:lnTo>
                    <a:pt x="757" y="6"/>
                  </a:lnTo>
                  <a:lnTo>
                    <a:pt x="765" y="3"/>
                  </a:lnTo>
                  <a:lnTo>
                    <a:pt x="774" y="0"/>
                  </a:lnTo>
                  <a:lnTo>
                    <a:pt x="793" y="0"/>
                  </a:lnTo>
                  <a:lnTo>
                    <a:pt x="796" y="3"/>
                  </a:lnTo>
                  <a:lnTo>
                    <a:pt x="798" y="6"/>
                  </a:lnTo>
                  <a:lnTo>
                    <a:pt x="796" y="8"/>
                  </a:lnTo>
                  <a:lnTo>
                    <a:pt x="790" y="11"/>
                  </a:lnTo>
                  <a:lnTo>
                    <a:pt x="785" y="11"/>
                  </a:lnTo>
                  <a:lnTo>
                    <a:pt x="782" y="14"/>
                  </a:lnTo>
                  <a:lnTo>
                    <a:pt x="785" y="25"/>
                  </a:lnTo>
                  <a:lnTo>
                    <a:pt x="782" y="33"/>
                  </a:lnTo>
                  <a:lnTo>
                    <a:pt x="782" y="36"/>
                  </a:lnTo>
                  <a:lnTo>
                    <a:pt x="782" y="44"/>
                  </a:lnTo>
                  <a:lnTo>
                    <a:pt x="782" y="47"/>
                  </a:lnTo>
                  <a:lnTo>
                    <a:pt x="785" y="60"/>
                  </a:lnTo>
                  <a:lnTo>
                    <a:pt x="796" y="71"/>
                  </a:lnTo>
                  <a:lnTo>
                    <a:pt x="796" y="77"/>
                  </a:lnTo>
                  <a:lnTo>
                    <a:pt x="796" y="82"/>
                  </a:lnTo>
                  <a:lnTo>
                    <a:pt x="793" y="88"/>
                  </a:lnTo>
                  <a:lnTo>
                    <a:pt x="785" y="99"/>
                  </a:lnTo>
                  <a:lnTo>
                    <a:pt x="785" y="102"/>
                  </a:lnTo>
                  <a:lnTo>
                    <a:pt x="785" y="107"/>
                  </a:lnTo>
                  <a:lnTo>
                    <a:pt x="809" y="110"/>
                  </a:lnTo>
                  <a:lnTo>
                    <a:pt x="818" y="113"/>
                  </a:lnTo>
                  <a:lnTo>
                    <a:pt x="823" y="121"/>
                  </a:lnTo>
                  <a:lnTo>
                    <a:pt x="826" y="126"/>
                  </a:lnTo>
                  <a:lnTo>
                    <a:pt x="826" y="132"/>
                  </a:lnTo>
                  <a:lnTo>
                    <a:pt x="826" y="140"/>
                  </a:lnTo>
                  <a:lnTo>
                    <a:pt x="826" y="146"/>
                  </a:lnTo>
                  <a:lnTo>
                    <a:pt x="826" y="148"/>
                  </a:lnTo>
                  <a:lnTo>
                    <a:pt x="815" y="154"/>
                  </a:lnTo>
                  <a:lnTo>
                    <a:pt x="801" y="159"/>
                  </a:lnTo>
                  <a:lnTo>
                    <a:pt x="782" y="162"/>
                  </a:lnTo>
                  <a:lnTo>
                    <a:pt x="765" y="165"/>
                  </a:lnTo>
                  <a:lnTo>
                    <a:pt x="754" y="165"/>
                  </a:lnTo>
                  <a:lnTo>
                    <a:pt x="743" y="165"/>
                  </a:lnTo>
                  <a:lnTo>
                    <a:pt x="735" y="168"/>
                  </a:lnTo>
                  <a:lnTo>
                    <a:pt x="727" y="173"/>
                  </a:lnTo>
                  <a:lnTo>
                    <a:pt x="727" y="190"/>
                  </a:lnTo>
                  <a:lnTo>
                    <a:pt x="721" y="203"/>
                  </a:lnTo>
                  <a:lnTo>
                    <a:pt x="721" y="214"/>
                  </a:lnTo>
                  <a:lnTo>
                    <a:pt x="721" y="222"/>
                  </a:lnTo>
                  <a:lnTo>
                    <a:pt x="727" y="225"/>
                  </a:lnTo>
                  <a:lnTo>
                    <a:pt x="727" y="231"/>
                  </a:lnTo>
                  <a:lnTo>
                    <a:pt x="727" y="239"/>
                  </a:lnTo>
                  <a:lnTo>
                    <a:pt x="732" y="242"/>
                  </a:lnTo>
                  <a:lnTo>
                    <a:pt x="735" y="244"/>
                  </a:lnTo>
                  <a:lnTo>
                    <a:pt x="738" y="247"/>
                  </a:lnTo>
                  <a:lnTo>
                    <a:pt x="738" y="250"/>
                  </a:lnTo>
                  <a:lnTo>
                    <a:pt x="738" y="258"/>
                  </a:lnTo>
                  <a:lnTo>
                    <a:pt x="735" y="258"/>
                  </a:lnTo>
                  <a:lnTo>
                    <a:pt x="732" y="258"/>
                  </a:lnTo>
                  <a:lnTo>
                    <a:pt x="721" y="258"/>
                  </a:lnTo>
                  <a:lnTo>
                    <a:pt x="713" y="258"/>
                  </a:lnTo>
                  <a:lnTo>
                    <a:pt x="708" y="264"/>
                  </a:lnTo>
                  <a:lnTo>
                    <a:pt x="705" y="266"/>
                  </a:lnTo>
                  <a:lnTo>
                    <a:pt x="700" y="275"/>
                  </a:lnTo>
                  <a:lnTo>
                    <a:pt x="700" y="288"/>
                  </a:lnTo>
                  <a:lnTo>
                    <a:pt x="705" y="288"/>
                  </a:lnTo>
                  <a:lnTo>
                    <a:pt x="708" y="294"/>
                  </a:lnTo>
                  <a:lnTo>
                    <a:pt x="708" y="302"/>
                  </a:lnTo>
                  <a:lnTo>
                    <a:pt x="708" y="308"/>
                  </a:lnTo>
                  <a:lnTo>
                    <a:pt x="700" y="313"/>
                  </a:lnTo>
                  <a:lnTo>
                    <a:pt x="697" y="313"/>
                  </a:lnTo>
                  <a:lnTo>
                    <a:pt x="691" y="321"/>
                  </a:lnTo>
                  <a:lnTo>
                    <a:pt x="689" y="329"/>
                  </a:lnTo>
                  <a:lnTo>
                    <a:pt x="689" y="338"/>
                  </a:lnTo>
                  <a:lnTo>
                    <a:pt x="689" y="349"/>
                  </a:lnTo>
                  <a:lnTo>
                    <a:pt x="680" y="365"/>
                  </a:lnTo>
                  <a:lnTo>
                    <a:pt x="672" y="376"/>
                  </a:lnTo>
                  <a:lnTo>
                    <a:pt x="669" y="382"/>
                  </a:lnTo>
                  <a:lnTo>
                    <a:pt x="661" y="384"/>
                  </a:lnTo>
                  <a:lnTo>
                    <a:pt x="661" y="390"/>
                  </a:lnTo>
                  <a:lnTo>
                    <a:pt x="656" y="393"/>
                  </a:lnTo>
                  <a:lnTo>
                    <a:pt x="647" y="398"/>
                  </a:lnTo>
                  <a:lnTo>
                    <a:pt x="636" y="401"/>
                  </a:lnTo>
                  <a:lnTo>
                    <a:pt x="634" y="423"/>
                  </a:lnTo>
                  <a:lnTo>
                    <a:pt x="631" y="445"/>
                  </a:lnTo>
                  <a:lnTo>
                    <a:pt x="620" y="456"/>
                  </a:lnTo>
                  <a:lnTo>
                    <a:pt x="612" y="461"/>
                  </a:lnTo>
                  <a:lnTo>
                    <a:pt x="606" y="461"/>
                  </a:lnTo>
                  <a:lnTo>
                    <a:pt x="598" y="464"/>
                  </a:lnTo>
                  <a:lnTo>
                    <a:pt x="598" y="467"/>
                  </a:lnTo>
                  <a:lnTo>
                    <a:pt x="590" y="469"/>
                  </a:lnTo>
                  <a:lnTo>
                    <a:pt x="582" y="469"/>
                  </a:lnTo>
                  <a:lnTo>
                    <a:pt x="579" y="475"/>
                  </a:lnTo>
                  <a:lnTo>
                    <a:pt x="579" y="491"/>
                  </a:lnTo>
                  <a:lnTo>
                    <a:pt x="579" y="497"/>
                  </a:lnTo>
                  <a:lnTo>
                    <a:pt x="582" y="497"/>
                  </a:lnTo>
                  <a:lnTo>
                    <a:pt x="587" y="502"/>
                  </a:lnTo>
                  <a:lnTo>
                    <a:pt x="587" y="502"/>
                  </a:lnTo>
                  <a:lnTo>
                    <a:pt x="590" y="513"/>
                  </a:lnTo>
                  <a:lnTo>
                    <a:pt x="598" y="516"/>
                  </a:lnTo>
                  <a:lnTo>
                    <a:pt x="609" y="522"/>
                  </a:lnTo>
                  <a:lnTo>
                    <a:pt x="612" y="530"/>
                  </a:lnTo>
                  <a:lnTo>
                    <a:pt x="617" y="535"/>
                  </a:lnTo>
                  <a:lnTo>
                    <a:pt x="628" y="541"/>
                  </a:lnTo>
                  <a:lnTo>
                    <a:pt x="639" y="544"/>
                  </a:lnTo>
                  <a:lnTo>
                    <a:pt x="639" y="552"/>
                  </a:lnTo>
                  <a:lnTo>
                    <a:pt x="639" y="557"/>
                  </a:lnTo>
                  <a:lnTo>
                    <a:pt x="636" y="557"/>
                  </a:lnTo>
                  <a:lnTo>
                    <a:pt x="634" y="566"/>
                  </a:lnTo>
                  <a:lnTo>
                    <a:pt x="634" y="574"/>
                  </a:lnTo>
                  <a:lnTo>
                    <a:pt x="628" y="577"/>
                  </a:lnTo>
                  <a:lnTo>
                    <a:pt x="623" y="585"/>
                  </a:lnTo>
                  <a:lnTo>
                    <a:pt x="604" y="585"/>
                  </a:lnTo>
                  <a:lnTo>
                    <a:pt x="590" y="587"/>
                  </a:lnTo>
                  <a:lnTo>
                    <a:pt x="587" y="587"/>
                  </a:lnTo>
                  <a:lnTo>
                    <a:pt x="587" y="590"/>
                  </a:lnTo>
                  <a:lnTo>
                    <a:pt x="562" y="593"/>
                  </a:lnTo>
                  <a:lnTo>
                    <a:pt x="557" y="596"/>
                  </a:lnTo>
                  <a:lnTo>
                    <a:pt x="554" y="596"/>
                  </a:lnTo>
                  <a:lnTo>
                    <a:pt x="551" y="596"/>
                  </a:lnTo>
                  <a:lnTo>
                    <a:pt x="538" y="607"/>
                  </a:lnTo>
                  <a:lnTo>
                    <a:pt x="521" y="615"/>
                  </a:lnTo>
                  <a:lnTo>
                    <a:pt x="521" y="623"/>
                  </a:lnTo>
                  <a:lnTo>
                    <a:pt x="516" y="634"/>
                  </a:lnTo>
                  <a:lnTo>
                    <a:pt x="518" y="640"/>
                  </a:lnTo>
                  <a:lnTo>
                    <a:pt x="521" y="640"/>
                  </a:lnTo>
                  <a:lnTo>
                    <a:pt x="521" y="648"/>
                  </a:lnTo>
                  <a:lnTo>
                    <a:pt x="521" y="656"/>
                  </a:lnTo>
                  <a:lnTo>
                    <a:pt x="524" y="664"/>
                  </a:lnTo>
                  <a:lnTo>
                    <a:pt x="527" y="667"/>
                  </a:lnTo>
                  <a:lnTo>
                    <a:pt x="529" y="675"/>
                  </a:lnTo>
                  <a:lnTo>
                    <a:pt x="532" y="684"/>
                  </a:lnTo>
                  <a:lnTo>
                    <a:pt x="532" y="695"/>
                  </a:lnTo>
                  <a:lnTo>
                    <a:pt x="532" y="703"/>
                  </a:lnTo>
                  <a:lnTo>
                    <a:pt x="538" y="706"/>
                  </a:lnTo>
                  <a:lnTo>
                    <a:pt x="543" y="714"/>
                  </a:lnTo>
                  <a:lnTo>
                    <a:pt x="543" y="719"/>
                  </a:lnTo>
                  <a:lnTo>
                    <a:pt x="543" y="727"/>
                  </a:lnTo>
                  <a:lnTo>
                    <a:pt x="540" y="730"/>
                  </a:lnTo>
                  <a:lnTo>
                    <a:pt x="538" y="736"/>
                  </a:lnTo>
                  <a:lnTo>
                    <a:pt x="535" y="736"/>
                  </a:lnTo>
                  <a:lnTo>
                    <a:pt x="529" y="738"/>
                  </a:lnTo>
                  <a:lnTo>
                    <a:pt x="513" y="741"/>
                  </a:lnTo>
                  <a:lnTo>
                    <a:pt x="497" y="747"/>
                  </a:lnTo>
                  <a:lnTo>
                    <a:pt x="494" y="747"/>
                  </a:lnTo>
                  <a:lnTo>
                    <a:pt x="491" y="752"/>
                  </a:lnTo>
                  <a:lnTo>
                    <a:pt x="480" y="752"/>
                  </a:lnTo>
                  <a:lnTo>
                    <a:pt x="469" y="752"/>
                  </a:lnTo>
                  <a:close/>
                </a:path>
              </a:pathLst>
            </a:custGeom>
            <a:solidFill>
              <a:srgbClr val="92D050"/>
            </a:solidFill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91436" tIns="45718" rIns="91436" bIns="45718"/>
            <a:lstStyle/>
            <a:p>
              <a:pPr>
                <a:defRPr/>
              </a:pPr>
              <a:endParaRPr lang="ru-RU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7" name="Freeform 41">
              <a:hlinkClick r:id="" action="ppaction://noaction"/>
            </p:cNvPr>
            <p:cNvSpPr>
              <a:spLocks/>
            </p:cNvSpPr>
            <p:nvPr/>
          </p:nvSpPr>
          <p:spPr bwMode="auto">
            <a:xfrm>
              <a:off x="1623112" y="3784330"/>
              <a:ext cx="868108" cy="660953"/>
            </a:xfrm>
            <a:custGeom>
              <a:avLst/>
              <a:gdLst/>
              <a:ahLst/>
              <a:cxnLst>
                <a:cxn ang="0">
                  <a:pos x="349" y="408"/>
                </a:cxn>
                <a:cxn ang="0">
                  <a:pos x="330" y="392"/>
                </a:cxn>
                <a:cxn ang="0">
                  <a:pos x="316" y="362"/>
                </a:cxn>
                <a:cxn ang="0">
                  <a:pos x="277" y="337"/>
                </a:cxn>
                <a:cxn ang="0">
                  <a:pos x="269" y="315"/>
                </a:cxn>
                <a:cxn ang="0">
                  <a:pos x="239" y="315"/>
                </a:cxn>
                <a:cxn ang="0">
                  <a:pos x="181" y="321"/>
                </a:cxn>
                <a:cxn ang="0">
                  <a:pos x="113" y="334"/>
                </a:cxn>
                <a:cxn ang="0">
                  <a:pos x="64" y="301"/>
                </a:cxn>
                <a:cxn ang="0">
                  <a:pos x="33" y="285"/>
                </a:cxn>
                <a:cxn ang="0">
                  <a:pos x="28" y="255"/>
                </a:cxn>
                <a:cxn ang="0">
                  <a:pos x="6" y="214"/>
                </a:cxn>
                <a:cxn ang="0">
                  <a:pos x="0" y="186"/>
                </a:cxn>
                <a:cxn ang="0">
                  <a:pos x="14" y="164"/>
                </a:cxn>
                <a:cxn ang="0">
                  <a:pos x="36" y="161"/>
                </a:cxn>
                <a:cxn ang="0">
                  <a:pos x="64" y="164"/>
                </a:cxn>
                <a:cxn ang="0">
                  <a:pos x="85" y="159"/>
                </a:cxn>
                <a:cxn ang="0">
                  <a:pos x="116" y="153"/>
                </a:cxn>
                <a:cxn ang="0">
                  <a:pos x="181" y="142"/>
                </a:cxn>
                <a:cxn ang="0">
                  <a:pos x="250" y="123"/>
                </a:cxn>
                <a:cxn ang="0">
                  <a:pos x="277" y="115"/>
                </a:cxn>
                <a:cxn ang="0">
                  <a:pos x="299" y="104"/>
                </a:cxn>
                <a:cxn ang="0">
                  <a:pos x="313" y="90"/>
                </a:cxn>
                <a:cxn ang="0">
                  <a:pos x="308" y="71"/>
                </a:cxn>
                <a:cxn ang="0">
                  <a:pos x="327" y="57"/>
                </a:cxn>
                <a:cxn ang="0">
                  <a:pos x="330" y="43"/>
                </a:cxn>
                <a:cxn ang="0">
                  <a:pos x="319" y="38"/>
                </a:cxn>
                <a:cxn ang="0">
                  <a:pos x="319" y="11"/>
                </a:cxn>
                <a:cxn ang="0">
                  <a:pos x="387" y="2"/>
                </a:cxn>
                <a:cxn ang="0">
                  <a:pos x="398" y="16"/>
                </a:cxn>
                <a:cxn ang="0">
                  <a:pos x="445" y="24"/>
                </a:cxn>
                <a:cxn ang="0">
                  <a:pos x="448" y="74"/>
                </a:cxn>
                <a:cxn ang="0">
                  <a:pos x="472" y="87"/>
                </a:cxn>
                <a:cxn ang="0">
                  <a:pos x="505" y="109"/>
                </a:cxn>
                <a:cxn ang="0">
                  <a:pos x="513" y="123"/>
                </a:cxn>
                <a:cxn ang="0">
                  <a:pos x="541" y="172"/>
                </a:cxn>
                <a:cxn ang="0">
                  <a:pos x="549" y="208"/>
                </a:cxn>
                <a:cxn ang="0">
                  <a:pos x="555" y="219"/>
                </a:cxn>
                <a:cxn ang="0">
                  <a:pos x="607" y="282"/>
                </a:cxn>
                <a:cxn ang="0">
                  <a:pos x="623" y="312"/>
                </a:cxn>
                <a:cxn ang="0">
                  <a:pos x="637" y="323"/>
                </a:cxn>
                <a:cxn ang="0">
                  <a:pos x="626" y="356"/>
                </a:cxn>
                <a:cxn ang="0">
                  <a:pos x="618" y="384"/>
                </a:cxn>
                <a:cxn ang="0">
                  <a:pos x="601" y="381"/>
                </a:cxn>
                <a:cxn ang="0">
                  <a:pos x="563" y="367"/>
                </a:cxn>
                <a:cxn ang="0">
                  <a:pos x="533" y="362"/>
                </a:cxn>
                <a:cxn ang="0">
                  <a:pos x="508" y="362"/>
                </a:cxn>
                <a:cxn ang="0">
                  <a:pos x="491" y="384"/>
                </a:cxn>
                <a:cxn ang="0">
                  <a:pos x="453" y="414"/>
                </a:cxn>
                <a:cxn ang="0">
                  <a:pos x="423" y="414"/>
                </a:cxn>
                <a:cxn ang="0">
                  <a:pos x="395" y="414"/>
                </a:cxn>
              </a:cxnLst>
              <a:rect l="0" t="0" r="r" b="b"/>
              <a:pathLst>
                <a:path w="637" h="417">
                  <a:moveTo>
                    <a:pt x="363" y="417"/>
                  </a:moveTo>
                  <a:lnTo>
                    <a:pt x="357" y="414"/>
                  </a:lnTo>
                  <a:lnTo>
                    <a:pt x="349" y="411"/>
                  </a:lnTo>
                  <a:lnTo>
                    <a:pt x="349" y="408"/>
                  </a:lnTo>
                  <a:lnTo>
                    <a:pt x="346" y="408"/>
                  </a:lnTo>
                  <a:lnTo>
                    <a:pt x="341" y="406"/>
                  </a:lnTo>
                  <a:lnTo>
                    <a:pt x="335" y="406"/>
                  </a:lnTo>
                  <a:lnTo>
                    <a:pt x="330" y="392"/>
                  </a:lnTo>
                  <a:lnTo>
                    <a:pt x="319" y="381"/>
                  </a:lnTo>
                  <a:lnTo>
                    <a:pt x="319" y="376"/>
                  </a:lnTo>
                  <a:lnTo>
                    <a:pt x="319" y="367"/>
                  </a:lnTo>
                  <a:lnTo>
                    <a:pt x="316" y="362"/>
                  </a:lnTo>
                  <a:lnTo>
                    <a:pt x="308" y="356"/>
                  </a:lnTo>
                  <a:lnTo>
                    <a:pt x="302" y="354"/>
                  </a:lnTo>
                  <a:lnTo>
                    <a:pt x="294" y="345"/>
                  </a:lnTo>
                  <a:lnTo>
                    <a:pt x="277" y="337"/>
                  </a:lnTo>
                  <a:lnTo>
                    <a:pt x="275" y="332"/>
                  </a:lnTo>
                  <a:lnTo>
                    <a:pt x="272" y="321"/>
                  </a:lnTo>
                  <a:lnTo>
                    <a:pt x="272" y="315"/>
                  </a:lnTo>
                  <a:lnTo>
                    <a:pt x="269" y="315"/>
                  </a:lnTo>
                  <a:lnTo>
                    <a:pt x="266" y="312"/>
                  </a:lnTo>
                  <a:lnTo>
                    <a:pt x="256" y="312"/>
                  </a:lnTo>
                  <a:lnTo>
                    <a:pt x="247" y="312"/>
                  </a:lnTo>
                  <a:lnTo>
                    <a:pt x="239" y="315"/>
                  </a:lnTo>
                  <a:lnTo>
                    <a:pt x="231" y="318"/>
                  </a:lnTo>
                  <a:lnTo>
                    <a:pt x="217" y="315"/>
                  </a:lnTo>
                  <a:lnTo>
                    <a:pt x="206" y="315"/>
                  </a:lnTo>
                  <a:lnTo>
                    <a:pt x="181" y="321"/>
                  </a:lnTo>
                  <a:lnTo>
                    <a:pt x="154" y="332"/>
                  </a:lnTo>
                  <a:lnTo>
                    <a:pt x="129" y="332"/>
                  </a:lnTo>
                  <a:lnTo>
                    <a:pt x="124" y="334"/>
                  </a:lnTo>
                  <a:lnTo>
                    <a:pt x="113" y="334"/>
                  </a:lnTo>
                  <a:lnTo>
                    <a:pt x="102" y="334"/>
                  </a:lnTo>
                  <a:lnTo>
                    <a:pt x="99" y="326"/>
                  </a:lnTo>
                  <a:lnTo>
                    <a:pt x="85" y="315"/>
                  </a:lnTo>
                  <a:lnTo>
                    <a:pt x="64" y="301"/>
                  </a:lnTo>
                  <a:lnTo>
                    <a:pt x="53" y="299"/>
                  </a:lnTo>
                  <a:lnTo>
                    <a:pt x="44" y="299"/>
                  </a:lnTo>
                  <a:lnTo>
                    <a:pt x="33" y="299"/>
                  </a:lnTo>
                  <a:lnTo>
                    <a:pt x="33" y="285"/>
                  </a:lnTo>
                  <a:lnTo>
                    <a:pt x="31" y="269"/>
                  </a:lnTo>
                  <a:lnTo>
                    <a:pt x="31" y="266"/>
                  </a:lnTo>
                  <a:lnTo>
                    <a:pt x="31" y="260"/>
                  </a:lnTo>
                  <a:lnTo>
                    <a:pt x="28" y="255"/>
                  </a:lnTo>
                  <a:lnTo>
                    <a:pt x="20" y="252"/>
                  </a:lnTo>
                  <a:lnTo>
                    <a:pt x="17" y="241"/>
                  </a:lnTo>
                  <a:lnTo>
                    <a:pt x="11" y="230"/>
                  </a:lnTo>
                  <a:lnTo>
                    <a:pt x="6" y="214"/>
                  </a:lnTo>
                  <a:lnTo>
                    <a:pt x="3" y="194"/>
                  </a:lnTo>
                  <a:lnTo>
                    <a:pt x="0" y="194"/>
                  </a:lnTo>
                  <a:lnTo>
                    <a:pt x="0" y="194"/>
                  </a:lnTo>
                  <a:lnTo>
                    <a:pt x="0" y="186"/>
                  </a:lnTo>
                  <a:lnTo>
                    <a:pt x="0" y="178"/>
                  </a:lnTo>
                  <a:lnTo>
                    <a:pt x="3" y="178"/>
                  </a:lnTo>
                  <a:lnTo>
                    <a:pt x="6" y="175"/>
                  </a:lnTo>
                  <a:lnTo>
                    <a:pt x="14" y="164"/>
                  </a:lnTo>
                  <a:lnTo>
                    <a:pt x="20" y="156"/>
                  </a:lnTo>
                  <a:lnTo>
                    <a:pt x="22" y="156"/>
                  </a:lnTo>
                  <a:lnTo>
                    <a:pt x="31" y="156"/>
                  </a:lnTo>
                  <a:lnTo>
                    <a:pt x="36" y="161"/>
                  </a:lnTo>
                  <a:lnTo>
                    <a:pt x="47" y="167"/>
                  </a:lnTo>
                  <a:lnTo>
                    <a:pt x="53" y="167"/>
                  </a:lnTo>
                  <a:lnTo>
                    <a:pt x="55" y="167"/>
                  </a:lnTo>
                  <a:lnTo>
                    <a:pt x="64" y="164"/>
                  </a:lnTo>
                  <a:lnTo>
                    <a:pt x="69" y="164"/>
                  </a:lnTo>
                  <a:lnTo>
                    <a:pt x="72" y="161"/>
                  </a:lnTo>
                  <a:lnTo>
                    <a:pt x="74" y="159"/>
                  </a:lnTo>
                  <a:lnTo>
                    <a:pt x="85" y="159"/>
                  </a:lnTo>
                  <a:lnTo>
                    <a:pt x="96" y="159"/>
                  </a:lnTo>
                  <a:lnTo>
                    <a:pt x="99" y="161"/>
                  </a:lnTo>
                  <a:lnTo>
                    <a:pt x="113" y="161"/>
                  </a:lnTo>
                  <a:lnTo>
                    <a:pt x="116" y="153"/>
                  </a:lnTo>
                  <a:lnTo>
                    <a:pt x="124" y="150"/>
                  </a:lnTo>
                  <a:lnTo>
                    <a:pt x="138" y="148"/>
                  </a:lnTo>
                  <a:lnTo>
                    <a:pt x="140" y="142"/>
                  </a:lnTo>
                  <a:lnTo>
                    <a:pt x="181" y="142"/>
                  </a:lnTo>
                  <a:lnTo>
                    <a:pt x="206" y="140"/>
                  </a:lnTo>
                  <a:lnTo>
                    <a:pt x="223" y="134"/>
                  </a:lnTo>
                  <a:lnTo>
                    <a:pt x="234" y="123"/>
                  </a:lnTo>
                  <a:lnTo>
                    <a:pt x="250" y="123"/>
                  </a:lnTo>
                  <a:lnTo>
                    <a:pt x="266" y="123"/>
                  </a:lnTo>
                  <a:lnTo>
                    <a:pt x="272" y="123"/>
                  </a:lnTo>
                  <a:lnTo>
                    <a:pt x="275" y="118"/>
                  </a:lnTo>
                  <a:lnTo>
                    <a:pt x="277" y="115"/>
                  </a:lnTo>
                  <a:lnTo>
                    <a:pt x="288" y="112"/>
                  </a:lnTo>
                  <a:lnTo>
                    <a:pt x="291" y="109"/>
                  </a:lnTo>
                  <a:lnTo>
                    <a:pt x="294" y="104"/>
                  </a:lnTo>
                  <a:lnTo>
                    <a:pt x="299" y="104"/>
                  </a:lnTo>
                  <a:lnTo>
                    <a:pt x="302" y="104"/>
                  </a:lnTo>
                  <a:lnTo>
                    <a:pt x="305" y="101"/>
                  </a:lnTo>
                  <a:lnTo>
                    <a:pt x="313" y="96"/>
                  </a:lnTo>
                  <a:lnTo>
                    <a:pt x="313" y="90"/>
                  </a:lnTo>
                  <a:lnTo>
                    <a:pt x="316" y="85"/>
                  </a:lnTo>
                  <a:lnTo>
                    <a:pt x="313" y="82"/>
                  </a:lnTo>
                  <a:lnTo>
                    <a:pt x="308" y="76"/>
                  </a:lnTo>
                  <a:lnTo>
                    <a:pt x="308" y="71"/>
                  </a:lnTo>
                  <a:lnTo>
                    <a:pt x="308" y="68"/>
                  </a:lnTo>
                  <a:lnTo>
                    <a:pt x="316" y="65"/>
                  </a:lnTo>
                  <a:lnTo>
                    <a:pt x="319" y="57"/>
                  </a:lnTo>
                  <a:lnTo>
                    <a:pt x="327" y="57"/>
                  </a:lnTo>
                  <a:lnTo>
                    <a:pt x="332" y="52"/>
                  </a:lnTo>
                  <a:lnTo>
                    <a:pt x="332" y="49"/>
                  </a:lnTo>
                  <a:lnTo>
                    <a:pt x="332" y="46"/>
                  </a:lnTo>
                  <a:lnTo>
                    <a:pt x="330" y="43"/>
                  </a:lnTo>
                  <a:lnTo>
                    <a:pt x="330" y="43"/>
                  </a:lnTo>
                  <a:lnTo>
                    <a:pt x="321" y="43"/>
                  </a:lnTo>
                  <a:lnTo>
                    <a:pt x="319" y="41"/>
                  </a:lnTo>
                  <a:lnTo>
                    <a:pt x="319" y="38"/>
                  </a:lnTo>
                  <a:lnTo>
                    <a:pt x="319" y="32"/>
                  </a:lnTo>
                  <a:lnTo>
                    <a:pt x="319" y="30"/>
                  </a:lnTo>
                  <a:lnTo>
                    <a:pt x="319" y="21"/>
                  </a:lnTo>
                  <a:lnTo>
                    <a:pt x="319" y="11"/>
                  </a:lnTo>
                  <a:lnTo>
                    <a:pt x="327" y="5"/>
                  </a:lnTo>
                  <a:lnTo>
                    <a:pt x="341" y="0"/>
                  </a:lnTo>
                  <a:lnTo>
                    <a:pt x="363" y="2"/>
                  </a:lnTo>
                  <a:lnTo>
                    <a:pt x="387" y="2"/>
                  </a:lnTo>
                  <a:lnTo>
                    <a:pt x="390" y="5"/>
                  </a:lnTo>
                  <a:lnTo>
                    <a:pt x="393" y="5"/>
                  </a:lnTo>
                  <a:lnTo>
                    <a:pt x="395" y="11"/>
                  </a:lnTo>
                  <a:lnTo>
                    <a:pt x="398" y="16"/>
                  </a:lnTo>
                  <a:lnTo>
                    <a:pt x="401" y="16"/>
                  </a:lnTo>
                  <a:lnTo>
                    <a:pt x="401" y="19"/>
                  </a:lnTo>
                  <a:lnTo>
                    <a:pt x="426" y="21"/>
                  </a:lnTo>
                  <a:lnTo>
                    <a:pt x="445" y="24"/>
                  </a:lnTo>
                  <a:lnTo>
                    <a:pt x="445" y="32"/>
                  </a:lnTo>
                  <a:lnTo>
                    <a:pt x="448" y="41"/>
                  </a:lnTo>
                  <a:lnTo>
                    <a:pt x="448" y="57"/>
                  </a:lnTo>
                  <a:lnTo>
                    <a:pt x="448" y="74"/>
                  </a:lnTo>
                  <a:lnTo>
                    <a:pt x="459" y="79"/>
                  </a:lnTo>
                  <a:lnTo>
                    <a:pt x="469" y="82"/>
                  </a:lnTo>
                  <a:lnTo>
                    <a:pt x="469" y="85"/>
                  </a:lnTo>
                  <a:lnTo>
                    <a:pt x="472" y="87"/>
                  </a:lnTo>
                  <a:lnTo>
                    <a:pt x="480" y="90"/>
                  </a:lnTo>
                  <a:lnTo>
                    <a:pt x="491" y="96"/>
                  </a:lnTo>
                  <a:lnTo>
                    <a:pt x="497" y="104"/>
                  </a:lnTo>
                  <a:lnTo>
                    <a:pt x="505" y="109"/>
                  </a:lnTo>
                  <a:lnTo>
                    <a:pt x="508" y="115"/>
                  </a:lnTo>
                  <a:lnTo>
                    <a:pt x="508" y="118"/>
                  </a:lnTo>
                  <a:lnTo>
                    <a:pt x="511" y="120"/>
                  </a:lnTo>
                  <a:lnTo>
                    <a:pt x="513" y="123"/>
                  </a:lnTo>
                  <a:lnTo>
                    <a:pt x="527" y="129"/>
                  </a:lnTo>
                  <a:lnTo>
                    <a:pt x="541" y="129"/>
                  </a:lnTo>
                  <a:lnTo>
                    <a:pt x="541" y="150"/>
                  </a:lnTo>
                  <a:lnTo>
                    <a:pt x="541" y="172"/>
                  </a:lnTo>
                  <a:lnTo>
                    <a:pt x="546" y="178"/>
                  </a:lnTo>
                  <a:lnTo>
                    <a:pt x="549" y="183"/>
                  </a:lnTo>
                  <a:lnTo>
                    <a:pt x="549" y="194"/>
                  </a:lnTo>
                  <a:lnTo>
                    <a:pt x="549" y="208"/>
                  </a:lnTo>
                  <a:lnTo>
                    <a:pt x="552" y="214"/>
                  </a:lnTo>
                  <a:lnTo>
                    <a:pt x="555" y="214"/>
                  </a:lnTo>
                  <a:lnTo>
                    <a:pt x="555" y="214"/>
                  </a:lnTo>
                  <a:lnTo>
                    <a:pt x="555" y="219"/>
                  </a:lnTo>
                  <a:lnTo>
                    <a:pt x="579" y="233"/>
                  </a:lnTo>
                  <a:lnTo>
                    <a:pt x="604" y="252"/>
                  </a:lnTo>
                  <a:lnTo>
                    <a:pt x="607" y="269"/>
                  </a:lnTo>
                  <a:lnTo>
                    <a:pt x="607" y="282"/>
                  </a:lnTo>
                  <a:lnTo>
                    <a:pt x="615" y="288"/>
                  </a:lnTo>
                  <a:lnTo>
                    <a:pt x="623" y="299"/>
                  </a:lnTo>
                  <a:lnTo>
                    <a:pt x="623" y="301"/>
                  </a:lnTo>
                  <a:lnTo>
                    <a:pt x="623" y="312"/>
                  </a:lnTo>
                  <a:lnTo>
                    <a:pt x="631" y="312"/>
                  </a:lnTo>
                  <a:lnTo>
                    <a:pt x="637" y="315"/>
                  </a:lnTo>
                  <a:lnTo>
                    <a:pt x="637" y="321"/>
                  </a:lnTo>
                  <a:lnTo>
                    <a:pt x="637" y="323"/>
                  </a:lnTo>
                  <a:lnTo>
                    <a:pt x="634" y="323"/>
                  </a:lnTo>
                  <a:lnTo>
                    <a:pt x="634" y="326"/>
                  </a:lnTo>
                  <a:lnTo>
                    <a:pt x="631" y="345"/>
                  </a:lnTo>
                  <a:lnTo>
                    <a:pt x="626" y="356"/>
                  </a:lnTo>
                  <a:lnTo>
                    <a:pt x="623" y="362"/>
                  </a:lnTo>
                  <a:lnTo>
                    <a:pt x="623" y="378"/>
                  </a:lnTo>
                  <a:lnTo>
                    <a:pt x="620" y="381"/>
                  </a:lnTo>
                  <a:lnTo>
                    <a:pt x="618" y="384"/>
                  </a:lnTo>
                  <a:lnTo>
                    <a:pt x="615" y="384"/>
                  </a:lnTo>
                  <a:lnTo>
                    <a:pt x="612" y="384"/>
                  </a:lnTo>
                  <a:lnTo>
                    <a:pt x="607" y="381"/>
                  </a:lnTo>
                  <a:lnTo>
                    <a:pt x="601" y="381"/>
                  </a:lnTo>
                  <a:lnTo>
                    <a:pt x="593" y="381"/>
                  </a:lnTo>
                  <a:lnTo>
                    <a:pt x="587" y="376"/>
                  </a:lnTo>
                  <a:lnTo>
                    <a:pt x="582" y="373"/>
                  </a:lnTo>
                  <a:lnTo>
                    <a:pt x="563" y="367"/>
                  </a:lnTo>
                  <a:lnTo>
                    <a:pt x="555" y="365"/>
                  </a:lnTo>
                  <a:lnTo>
                    <a:pt x="546" y="362"/>
                  </a:lnTo>
                  <a:lnTo>
                    <a:pt x="535" y="362"/>
                  </a:lnTo>
                  <a:lnTo>
                    <a:pt x="533" y="362"/>
                  </a:lnTo>
                  <a:lnTo>
                    <a:pt x="527" y="362"/>
                  </a:lnTo>
                  <a:lnTo>
                    <a:pt x="522" y="362"/>
                  </a:lnTo>
                  <a:lnTo>
                    <a:pt x="513" y="362"/>
                  </a:lnTo>
                  <a:lnTo>
                    <a:pt x="508" y="362"/>
                  </a:lnTo>
                  <a:lnTo>
                    <a:pt x="497" y="365"/>
                  </a:lnTo>
                  <a:lnTo>
                    <a:pt x="497" y="367"/>
                  </a:lnTo>
                  <a:lnTo>
                    <a:pt x="497" y="373"/>
                  </a:lnTo>
                  <a:lnTo>
                    <a:pt x="491" y="384"/>
                  </a:lnTo>
                  <a:lnTo>
                    <a:pt x="486" y="398"/>
                  </a:lnTo>
                  <a:lnTo>
                    <a:pt x="475" y="406"/>
                  </a:lnTo>
                  <a:lnTo>
                    <a:pt x="467" y="411"/>
                  </a:lnTo>
                  <a:lnTo>
                    <a:pt x="453" y="414"/>
                  </a:lnTo>
                  <a:lnTo>
                    <a:pt x="445" y="417"/>
                  </a:lnTo>
                  <a:lnTo>
                    <a:pt x="439" y="417"/>
                  </a:lnTo>
                  <a:lnTo>
                    <a:pt x="431" y="417"/>
                  </a:lnTo>
                  <a:lnTo>
                    <a:pt x="423" y="414"/>
                  </a:lnTo>
                  <a:lnTo>
                    <a:pt x="412" y="411"/>
                  </a:lnTo>
                  <a:lnTo>
                    <a:pt x="406" y="411"/>
                  </a:lnTo>
                  <a:lnTo>
                    <a:pt x="398" y="411"/>
                  </a:lnTo>
                  <a:lnTo>
                    <a:pt x="395" y="414"/>
                  </a:lnTo>
                  <a:lnTo>
                    <a:pt x="390" y="417"/>
                  </a:lnTo>
                  <a:lnTo>
                    <a:pt x="376" y="417"/>
                  </a:lnTo>
                  <a:lnTo>
                    <a:pt x="363" y="417"/>
                  </a:lnTo>
                  <a:close/>
                </a:path>
              </a:pathLst>
            </a:custGeom>
            <a:solidFill>
              <a:srgbClr val="92D050"/>
            </a:solidFill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91436" tIns="45718" rIns="91436" bIns="45718"/>
            <a:lstStyle/>
            <a:p>
              <a:pPr>
                <a:defRPr/>
              </a:pPr>
              <a:endParaRPr lang="ru-RU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8" name="Freeform 42">
              <a:hlinkClick r:id="" action="ppaction://noaction"/>
            </p:cNvPr>
            <p:cNvSpPr>
              <a:spLocks/>
            </p:cNvSpPr>
            <p:nvPr/>
          </p:nvSpPr>
          <p:spPr bwMode="auto">
            <a:xfrm>
              <a:off x="2672408" y="3188472"/>
              <a:ext cx="917884" cy="913819"/>
            </a:xfrm>
            <a:custGeom>
              <a:avLst/>
              <a:gdLst/>
              <a:ahLst/>
              <a:cxnLst>
                <a:cxn ang="0">
                  <a:pos x="200" y="549"/>
                </a:cxn>
                <a:cxn ang="0">
                  <a:pos x="162" y="519"/>
                </a:cxn>
                <a:cxn ang="0">
                  <a:pos x="126" y="492"/>
                </a:cxn>
                <a:cxn ang="0">
                  <a:pos x="113" y="461"/>
                </a:cxn>
                <a:cxn ang="0">
                  <a:pos x="102" y="434"/>
                </a:cxn>
                <a:cxn ang="0">
                  <a:pos x="85" y="384"/>
                </a:cxn>
                <a:cxn ang="0">
                  <a:pos x="69" y="354"/>
                </a:cxn>
                <a:cxn ang="0">
                  <a:pos x="41" y="269"/>
                </a:cxn>
                <a:cxn ang="0">
                  <a:pos x="22" y="239"/>
                </a:cxn>
                <a:cxn ang="0">
                  <a:pos x="8" y="165"/>
                </a:cxn>
                <a:cxn ang="0">
                  <a:pos x="0" y="91"/>
                </a:cxn>
                <a:cxn ang="0">
                  <a:pos x="25" y="72"/>
                </a:cxn>
                <a:cxn ang="0">
                  <a:pos x="11" y="44"/>
                </a:cxn>
                <a:cxn ang="0">
                  <a:pos x="41" y="14"/>
                </a:cxn>
                <a:cxn ang="0">
                  <a:pos x="58" y="33"/>
                </a:cxn>
                <a:cxn ang="0">
                  <a:pos x="121" y="72"/>
                </a:cxn>
                <a:cxn ang="0">
                  <a:pos x="140" y="19"/>
                </a:cxn>
                <a:cxn ang="0">
                  <a:pos x="176" y="0"/>
                </a:cxn>
                <a:cxn ang="0">
                  <a:pos x="236" y="28"/>
                </a:cxn>
                <a:cxn ang="0">
                  <a:pos x="272" y="58"/>
                </a:cxn>
                <a:cxn ang="0">
                  <a:pos x="299" y="99"/>
                </a:cxn>
                <a:cxn ang="0">
                  <a:pos x="327" y="137"/>
                </a:cxn>
                <a:cxn ang="0">
                  <a:pos x="360" y="165"/>
                </a:cxn>
                <a:cxn ang="0">
                  <a:pos x="428" y="190"/>
                </a:cxn>
                <a:cxn ang="0">
                  <a:pos x="535" y="176"/>
                </a:cxn>
                <a:cxn ang="0">
                  <a:pos x="568" y="187"/>
                </a:cxn>
                <a:cxn ang="0">
                  <a:pos x="601" y="217"/>
                </a:cxn>
                <a:cxn ang="0">
                  <a:pos x="637" y="234"/>
                </a:cxn>
                <a:cxn ang="0">
                  <a:pos x="656" y="294"/>
                </a:cxn>
                <a:cxn ang="0">
                  <a:pos x="675" y="332"/>
                </a:cxn>
                <a:cxn ang="0">
                  <a:pos x="659" y="343"/>
                </a:cxn>
                <a:cxn ang="0">
                  <a:pos x="650" y="382"/>
                </a:cxn>
                <a:cxn ang="0">
                  <a:pos x="664" y="420"/>
                </a:cxn>
                <a:cxn ang="0">
                  <a:pos x="667" y="472"/>
                </a:cxn>
                <a:cxn ang="0">
                  <a:pos x="606" y="461"/>
                </a:cxn>
                <a:cxn ang="0">
                  <a:pos x="582" y="439"/>
                </a:cxn>
                <a:cxn ang="0">
                  <a:pos x="541" y="412"/>
                </a:cxn>
                <a:cxn ang="0">
                  <a:pos x="445" y="439"/>
                </a:cxn>
                <a:cxn ang="0">
                  <a:pos x="395" y="453"/>
                </a:cxn>
                <a:cxn ang="0">
                  <a:pos x="324" y="445"/>
                </a:cxn>
                <a:cxn ang="0">
                  <a:pos x="299" y="395"/>
                </a:cxn>
                <a:cxn ang="0">
                  <a:pos x="272" y="354"/>
                </a:cxn>
                <a:cxn ang="0">
                  <a:pos x="250" y="308"/>
                </a:cxn>
                <a:cxn ang="0">
                  <a:pos x="255" y="261"/>
                </a:cxn>
                <a:cxn ang="0">
                  <a:pos x="200" y="283"/>
                </a:cxn>
                <a:cxn ang="0">
                  <a:pos x="195" y="327"/>
                </a:cxn>
                <a:cxn ang="0">
                  <a:pos x="211" y="368"/>
                </a:cxn>
                <a:cxn ang="0">
                  <a:pos x="206" y="406"/>
                </a:cxn>
                <a:cxn ang="0">
                  <a:pos x="217" y="445"/>
                </a:cxn>
                <a:cxn ang="0">
                  <a:pos x="228" y="494"/>
                </a:cxn>
                <a:cxn ang="0">
                  <a:pos x="274" y="494"/>
                </a:cxn>
                <a:cxn ang="0">
                  <a:pos x="294" y="516"/>
                </a:cxn>
                <a:cxn ang="0">
                  <a:pos x="280" y="571"/>
                </a:cxn>
              </a:cxnLst>
              <a:rect l="0" t="0" r="r" b="b"/>
              <a:pathLst>
                <a:path w="675" h="577">
                  <a:moveTo>
                    <a:pt x="236" y="577"/>
                  </a:moveTo>
                  <a:lnTo>
                    <a:pt x="233" y="577"/>
                  </a:lnTo>
                  <a:lnTo>
                    <a:pt x="220" y="571"/>
                  </a:lnTo>
                  <a:lnTo>
                    <a:pt x="206" y="566"/>
                  </a:lnTo>
                  <a:lnTo>
                    <a:pt x="200" y="563"/>
                  </a:lnTo>
                  <a:lnTo>
                    <a:pt x="200" y="549"/>
                  </a:lnTo>
                  <a:lnTo>
                    <a:pt x="198" y="538"/>
                  </a:lnTo>
                  <a:lnTo>
                    <a:pt x="195" y="533"/>
                  </a:lnTo>
                  <a:lnTo>
                    <a:pt x="189" y="530"/>
                  </a:lnTo>
                  <a:lnTo>
                    <a:pt x="178" y="530"/>
                  </a:lnTo>
                  <a:lnTo>
                    <a:pt x="167" y="530"/>
                  </a:lnTo>
                  <a:lnTo>
                    <a:pt x="162" y="519"/>
                  </a:lnTo>
                  <a:lnTo>
                    <a:pt x="162" y="511"/>
                  </a:lnTo>
                  <a:lnTo>
                    <a:pt x="159" y="503"/>
                  </a:lnTo>
                  <a:lnTo>
                    <a:pt x="154" y="500"/>
                  </a:lnTo>
                  <a:lnTo>
                    <a:pt x="146" y="500"/>
                  </a:lnTo>
                  <a:lnTo>
                    <a:pt x="137" y="497"/>
                  </a:lnTo>
                  <a:lnTo>
                    <a:pt x="126" y="492"/>
                  </a:lnTo>
                  <a:lnTo>
                    <a:pt x="124" y="492"/>
                  </a:lnTo>
                  <a:lnTo>
                    <a:pt x="121" y="486"/>
                  </a:lnTo>
                  <a:lnTo>
                    <a:pt x="118" y="481"/>
                  </a:lnTo>
                  <a:lnTo>
                    <a:pt x="118" y="472"/>
                  </a:lnTo>
                  <a:lnTo>
                    <a:pt x="115" y="461"/>
                  </a:lnTo>
                  <a:lnTo>
                    <a:pt x="113" y="461"/>
                  </a:lnTo>
                  <a:lnTo>
                    <a:pt x="110" y="453"/>
                  </a:lnTo>
                  <a:lnTo>
                    <a:pt x="110" y="448"/>
                  </a:lnTo>
                  <a:lnTo>
                    <a:pt x="107" y="445"/>
                  </a:lnTo>
                  <a:lnTo>
                    <a:pt x="104" y="445"/>
                  </a:lnTo>
                  <a:lnTo>
                    <a:pt x="104" y="439"/>
                  </a:lnTo>
                  <a:lnTo>
                    <a:pt x="102" y="434"/>
                  </a:lnTo>
                  <a:lnTo>
                    <a:pt x="96" y="431"/>
                  </a:lnTo>
                  <a:lnTo>
                    <a:pt x="96" y="428"/>
                  </a:lnTo>
                  <a:lnTo>
                    <a:pt x="91" y="420"/>
                  </a:lnTo>
                  <a:lnTo>
                    <a:pt x="88" y="420"/>
                  </a:lnTo>
                  <a:lnTo>
                    <a:pt x="88" y="401"/>
                  </a:lnTo>
                  <a:lnTo>
                    <a:pt x="85" y="384"/>
                  </a:lnTo>
                  <a:lnTo>
                    <a:pt x="85" y="379"/>
                  </a:lnTo>
                  <a:lnTo>
                    <a:pt x="82" y="368"/>
                  </a:lnTo>
                  <a:lnTo>
                    <a:pt x="74" y="365"/>
                  </a:lnTo>
                  <a:lnTo>
                    <a:pt x="69" y="357"/>
                  </a:lnTo>
                  <a:lnTo>
                    <a:pt x="69" y="357"/>
                  </a:lnTo>
                  <a:lnTo>
                    <a:pt x="69" y="354"/>
                  </a:lnTo>
                  <a:lnTo>
                    <a:pt x="58" y="343"/>
                  </a:lnTo>
                  <a:lnTo>
                    <a:pt x="52" y="335"/>
                  </a:lnTo>
                  <a:lnTo>
                    <a:pt x="52" y="308"/>
                  </a:lnTo>
                  <a:lnTo>
                    <a:pt x="50" y="283"/>
                  </a:lnTo>
                  <a:lnTo>
                    <a:pt x="44" y="277"/>
                  </a:lnTo>
                  <a:lnTo>
                    <a:pt x="41" y="269"/>
                  </a:lnTo>
                  <a:lnTo>
                    <a:pt x="41" y="261"/>
                  </a:lnTo>
                  <a:lnTo>
                    <a:pt x="36" y="255"/>
                  </a:lnTo>
                  <a:lnTo>
                    <a:pt x="30" y="250"/>
                  </a:lnTo>
                  <a:lnTo>
                    <a:pt x="25" y="247"/>
                  </a:lnTo>
                  <a:lnTo>
                    <a:pt x="22" y="242"/>
                  </a:lnTo>
                  <a:lnTo>
                    <a:pt x="22" y="239"/>
                  </a:lnTo>
                  <a:lnTo>
                    <a:pt x="22" y="212"/>
                  </a:lnTo>
                  <a:lnTo>
                    <a:pt x="22" y="184"/>
                  </a:lnTo>
                  <a:lnTo>
                    <a:pt x="19" y="176"/>
                  </a:lnTo>
                  <a:lnTo>
                    <a:pt x="17" y="176"/>
                  </a:lnTo>
                  <a:lnTo>
                    <a:pt x="11" y="170"/>
                  </a:lnTo>
                  <a:lnTo>
                    <a:pt x="8" y="165"/>
                  </a:lnTo>
                  <a:lnTo>
                    <a:pt x="8" y="154"/>
                  </a:lnTo>
                  <a:lnTo>
                    <a:pt x="8" y="137"/>
                  </a:lnTo>
                  <a:lnTo>
                    <a:pt x="3" y="113"/>
                  </a:lnTo>
                  <a:lnTo>
                    <a:pt x="0" y="99"/>
                  </a:lnTo>
                  <a:lnTo>
                    <a:pt x="0" y="94"/>
                  </a:lnTo>
                  <a:lnTo>
                    <a:pt x="0" y="91"/>
                  </a:lnTo>
                  <a:lnTo>
                    <a:pt x="0" y="85"/>
                  </a:lnTo>
                  <a:lnTo>
                    <a:pt x="3" y="80"/>
                  </a:lnTo>
                  <a:lnTo>
                    <a:pt x="8" y="80"/>
                  </a:lnTo>
                  <a:lnTo>
                    <a:pt x="11" y="80"/>
                  </a:lnTo>
                  <a:lnTo>
                    <a:pt x="19" y="77"/>
                  </a:lnTo>
                  <a:lnTo>
                    <a:pt x="25" y="72"/>
                  </a:lnTo>
                  <a:lnTo>
                    <a:pt x="25" y="66"/>
                  </a:lnTo>
                  <a:lnTo>
                    <a:pt x="25" y="58"/>
                  </a:lnTo>
                  <a:lnTo>
                    <a:pt x="19" y="55"/>
                  </a:lnTo>
                  <a:lnTo>
                    <a:pt x="17" y="52"/>
                  </a:lnTo>
                  <a:lnTo>
                    <a:pt x="17" y="50"/>
                  </a:lnTo>
                  <a:lnTo>
                    <a:pt x="11" y="44"/>
                  </a:lnTo>
                  <a:lnTo>
                    <a:pt x="25" y="36"/>
                  </a:lnTo>
                  <a:lnTo>
                    <a:pt x="30" y="25"/>
                  </a:lnTo>
                  <a:lnTo>
                    <a:pt x="36" y="17"/>
                  </a:lnTo>
                  <a:lnTo>
                    <a:pt x="39" y="14"/>
                  </a:lnTo>
                  <a:lnTo>
                    <a:pt x="41" y="14"/>
                  </a:lnTo>
                  <a:lnTo>
                    <a:pt x="41" y="14"/>
                  </a:lnTo>
                  <a:lnTo>
                    <a:pt x="44" y="14"/>
                  </a:lnTo>
                  <a:lnTo>
                    <a:pt x="52" y="19"/>
                  </a:lnTo>
                  <a:lnTo>
                    <a:pt x="52" y="25"/>
                  </a:lnTo>
                  <a:lnTo>
                    <a:pt x="55" y="30"/>
                  </a:lnTo>
                  <a:lnTo>
                    <a:pt x="55" y="30"/>
                  </a:lnTo>
                  <a:lnTo>
                    <a:pt x="58" y="33"/>
                  </a:lnTo>
                  <a:lnTo>
                    <a:pt x="58" y="50"/>
                  </a:lnTo>
                  <a:lnTo>
                    <a:pt x="58" y="58"/>
                  </a:lnTo>
                  <a:lnTo>
                    <a:pt x="82" y="66"/>
                  </a:lnTo>
                  <a:lnTo>
                    <a:pt x="102" y="77"/>
                  </a:lnTo>
                  <a:lnTo>
                    <a:pt x="113" y="77"/>
                  </a:lnTo>
                  <a:lnTo>
                    <a:pt x="121" y="72"/>
                  </a:lnTo>
                  <a:lnTo>
                    <a:pt x="124" y="69"/>
                  </a:lnTo>
                  <a:lnTo>
                    <a:pt x="132" y="66"/>
                  </a:lnTo>
                  <a:lnTo>
                    <a:pt x="132" y="47"/>
                  </a:lnTo>
                  <a:lnTo>
                    <a:pt x="132" y="30"/>
                  </a:lnTo>
                  <a:lnTo>
                    <a:pt x="135" y="25"/>
                  </a:lnTo>
                  <a:lnTo>
                    <a:pt x="140" y="19"/>
                  </a:lnTo>
                  <a:lnTo>
                    <a:pt x="146" y="19"/>
                  </a:lnTo>
                  <a:lnTo>
                    <a:pt x="151" y="17"/>
                  </a:lnTo>
                  <a:lnTo>
                    <a:pt x="162" y="8"/>
                  </a:lnTo>
                  <a:lnTo>
                    <a:pt x="167" y="3"/>
                  </a:lnTo>
                  <a:lnTo>
                    <a:pt x="170" y="0"/>
                  </a:lnTo>
                  <a:lnTo>
                    <a:pt x="176" y="0"/>
                  </a:lnTo>
                  <a:lnTo>
                    <a:pt x="192" y="0"/>
                  </a:lnTo>
                  <a:lnTo>
                    <a:pt x="206" y="3"/>
                  </a:lnTo>
                  <a:lnTo>
                    <a:pt x="222" y="11"/>
                  </a:lnTo>
                  <a:lnTo>
                    <a:pt x="228" y="14"/>
                  </a:lnTo>
                  <a:lnTo>
                    <a:pt x="233" y="19"/>
                  </a:lnTo>
                  <a:lnTo>
                    <a:pt x="236" y="28"/>
                  </a:lnTo>
                  <a:lnTo>
                    <a:pt x="242" y="30"/>
                  </a:lnTo>
                  <a:lnTo>
                    <a:pt x="244" y="33"/>
                  </a:lnTo>
                  <a:lnTo>
                    <a:pt x="247" y="39"/>
                  </a:lnTo>
                  <a:lnTo>
                    <a:pt x="250" y="44"/>
                  </a:lnTo>
                  <a:lnTo>
                    <a:pt x="261" y="52"/>
                  </a:lnTo>
                  <a:lnTo>
                    <a:pt x="272" y="58"/>
                  </a:lnTo>
                  <a:lnTo>
                    <a:pt x="272" y="63"/>
                  </a:lnTo>
                  <a:lnTo>
                    <a:pt x="277" y="72"/>
                  </a:lnTo>
                  <a:lnTo>
                    <a:pt x="280" y="77"/>
                  </a:lnTo>
                  <a:lnTo>
                    <a:pt x="288" y="83"/>
                  </a:lnTo>
                  <a:lnTo>
                    <a:pt x="294" y="96"/>
                  </a:lnTo>
                  <a:lnTo>
                    <a:pt x="299" y="99"/>
                  </a:lnTo>
                  <a:lnTo>
                    <a:pt x="299" y="105"/>
                  </a:lnTo>
                  <a:lnTo>
                    <a:pt x="302" y="113"/>
                  </a:lnTo>
                  <a:lnTo>
                    <a:pt x="316" y="124"/>
                  </a:lnTo>
                  <a:lnTo>
                    <a:pt x="318" y="135"/>
                  </a:lnTo>
                  <a:lnTo>
                    <a:pt x="321" y="135"/>
                  </a:lnTo>
                  <a:lnTo>
                    <a:pt x="327" y="137"/>
                  </a:lnTo>
                  <a:lnTo>
                    <a:pt x="329" y="140"/>
                  </a:lnTo>
                  <a:lnTo>
                    <a:pt x="335" y="143"/>
                  </a:lnTo>
                  <a:lnTo>
                    <a:pt x="338" y="146"/>
                  </a:lnTo>
                  <a:lnTo>
                    <a:pt x="343" y="146"/>
                  </a:lnTo>
                  <a:lnTo>
                    <a:pt x="351" y="157"/>
                  </a:lnTo>
                  <a:lnTo>
                    <a:pt x="360" y="165"/>
                  </a:lnTo>
                  <a:lnTo>
                    <a:pt x="368" y="170"/>
                  </a:lnTo>
                  <a:lnTo>
                    <a:pt x="376" y="176"/>
                  </a:lnTo>
                  <a:lnTo>
                    <a:pt x="381" y="176"/>
                  </a:lnTo>
                  <a:lnTo>
                    <a:pt x="390" y="176"/>
                  </a:lnTo>
                  <a:lnTo>
                    <a:pt x="401" y="181"/>
                  </a:lnTo>
                  <a:lnTo>
                    <a:pt x="428" y="190"/>
                  </a:lnTo>
                  <a:lnTo>
                    <a:pt x="445" y="195"/>
                  </a:lnTo>
                  <a:lnTo>
                    <a:pt x="486" y="195"/>
                  </a:lnTo>
                  <a:lnTo>
                    <a:pt x="494" y="190"/>
                  </a:lnTo>
                  <a:lnTo>
                    <a:pt x="499" y="187"/>
                  </a:lnTo>
                  <a:lnTo>
                    <a:pt x="519" y="181"/>
                  </a:lnTo>
                  <a:lnTo>
                    <a:pt x="535" y="176"/>
                  </a:lnTo>
                  <a:lnTo>
                    <a:pt x="546" y="176"/>
                  </a:lnTo>
                  <a:lnTo>
                    <a:pt x="554" y="176"/>
                  </a:lnTo>
                  <a:lnTo>
                    <a:pt x="557" y="181"/>
                  </a:lnTo>
                  <a:lnTo>
                    <a:pt x="563" y="187"/>
                  </a:lnTo>
                  <a:lnTo>
                    <a:pt x="565" y="187"/>
                  </a:lnTo>
                  <a:lnTo>
                    <a:pt x="568" y="187"/>
                  </a:lnTo>
                  <a:lnTo>
                    <a:pt x="576" y="195"/>
                  </a:lnTo>
                  <a:lnTo>
                    <a:pt x="582" y="203"/>
                  </a:lnTo>
                  <a:lnTo>
                    <a:pt x="584" y="203"/>
                  </a:lnTo>
                  <a:lnTo>
                    <a:pt x="593" y="206"/>
                  </a:lnTo>
                  <a:lnTo>
                    <a:pt x="601" y="209"/>
                  </a:lnTo>
                  <a:lnTo>
                    <a:pt x="601" y="217"/>
                  </a:lnTo>
                  <a:lnTo>
                    <a:pt x="606" y="217"/>
                  </a:lnTo>
                  <a:lnTo>
                    <a:pt x="609" y="217"/>
                  </a:lnTo>
                  <a:lnTo>
                    <a:pt x="620" y="225"/>
                  </a:lnTo>
                  <a:lnTo>
                    <a:pt x="626" y="231"/>
                  </a:lnTo>
                  <a:lnTo>
                    <a:pt x="631" y="231"/>
                  </a:lnTo>
                  <a:lnTo>
                    <a:pt x="637" y="234"/>
                  </a:lnTo>
                  <a:lnTo>
                    <a:pt x="639" y="239"/>
                  </a:lnTo>
                  <a:lnTo>
                    <a:pt x="642" y="245"/>
                  </a:lnTo>
                  <a:lnTo>
                    <a:pt x="648" y="258"/>
                  </a:lnTo>
                  <a:lnTo>
                    <a:pt x="650" y="277"/>
                  </a:lnTo>
                  <a:lnTo>
                    <a:pt x="653" y="280"/>
                  </a:lnTo>
                  <a:lnTo>
                    <a:pt x="656" y="294"/>
                  </a:lnTo>
                  <a:lnTo>
                    <a:pt x="656" y="302"/>
                  </a:lnTo>
                  <a:lnTo>
                    <a:pt x="656" y="313"/>
                  </a:lnTo>
                  <a:lnTo>
                    <a:pt x="661" y="316"/>
                  </a:lnTo>
                  <a:lnTo>
                    <a:pt x="675" y="321"/>
                  </a:lnTo>
                  <a:lnTo>
                    <a:pt x="675" y="324"/>
                  </a:lnTo>
                  <a:lnTo>
                    <a:pt x="675" y="332"/>
                  </a:lnTo>
                  <a:lnTo>
                    <a:pt x="675" y="338"/>
                  </a:lnTo>
                  <a:lnTo>
                    <a:pt x="672" y="343"/>
                  </a:lnTo>
                  <a:lnTo>
                    <a:pt x="667" y="346"/>
                  </a:lnTo>
                  <a:lnTo>
                    <a:pt x="667" y="343"/>
                  </a:lnTo>
                  <a:lnTo>
                    <a:pt x="661" y="343"/>
                  </a:lnTo>
                  <a:lnTo>
                    <a:pt x="659" y="343"/>
                  </a:lnTo>
                  <a:lnTo>
                    <a:pt x="656" y="349"/>
                  </a:lnTo>
                  <a:lnTo>
                    <a:pt x="650" y="354"/>
                  </a:lnTo>
                  <a:lnTo>
                    <a:pt x="650" y="357"/>
                  </a:lnTo>
                  <a:lnTo>
                    <a:pt x="648" y="357"/>
                  </a:lnTo>
                  <a:lnTo>
                    <a:pt x="650" y="368"/>
                  </a:lnTo>
                  <a:lnTo>
                    <a:pt x="650" y="382"/>
                  </a:lnTo>
                  <a:lnTo>
                    <a:pt x="653" y="384"/>
                  </a:lnTo>
                  <a:lnTo>
                    <a:pt x="656" y="387"/>
                  </a:lnTo>
                  <a:lnTo>
                    <a:pt x="656" y="393"/>
                  </a:lnTo>
                  <a:lnTo>
                    <a:pt x="659" y="401"/>
                  </a:lnTo>
                  <a:lnTo>
                    <a:pt x="659" y="409"/>
                  </a:lnTo>
                  <a:lnTo>
                    <a:pt x="664" y="420"/>
                  </a:lnTo>
                  <a:lnTo>
                    <a:pt x="667" y="434"/>
                  </a:lnTo>
                  <a:lnTo>
                    <a:pt x="675" y="450"/>
                  </a:lnTo>
                  <a:lnTo>
                    <a:pt x="675" y="461"/>
                  </a:lnTo>
                  <a:lnTo>
                    <a:pt x="675" y="470"/>
                  </a:lnTo>
                  <a:lnTo>
                    <a:pt x="672" y="472"/>
                  </a:lnTo>
                  <a:lnTo>
                    <a:pt x="667" y="472"/>
                  </a:lnTo>
                  <a:lnTo>
                    <a:pt x="648" y="472"/>
                  </a:lnTo>
                  <a:lnTo>
                    <a:pt x="626" y="472"/>
                  </a:lnTo>
                  <a:lnTo>
                    <a:pt x="623" y="470"/>
                  </a:lnTo>
                  <a:lnTo>
                    <a:pt x="612" y="464"/>
                  </a:lnTo>
                  <a:lnTo>
                    <a:pt x="609" y="461"/>
                  </a:lnTo>
                  <a:lnTo>
                    <a:pt x="606" y="461"/>
                  </a:lnTo>
                  <a:lnTo>
                    <a:pt x="604" y="461"/>
                  </a:lnTo>
                  <a:lnTo>
                    <a:pt x="601" y="459"/>
                  </a:lnTo>
                  <a:lnTo>
                    <a:pt x="601" y="450"/>
                  </a:lnTo>
                  <a:lnTo>
                    <a:pt x="593" y="445"/>
                  </a:lnTo>
                  <a:lnTo>
                    <a:pt x="590" y="439"/>
                  </a:lnTo>
                  <a:lnTo>
                    <a:pt x="582" y="439"/>
                  </a:lnTo>
                  <a:lnTo>
                    <a:pt x="573" y="426"/>
                  </a:lnTo>
                  <a:lnTo>
                    <a:pt x="565" y="420"/>
                  </a:lnTo>
                  <a:lnTo>
                    <a:pt x="554" y="415"/>
                  </a:lnTo>
                  <a:lnTo>
                    <a:pt x="543" y="415"/>
                  </a:lnTo>
                  <a:lnTo>
                    <a:pt x="543" y="412"/>
                  </a:lnTo>
                  <a:lnTo>
                    <a:pt x="541" y="412"/>
                  </a:lnTo>
                  <a:lnTo>
                    <a:pt x="513" y="412"/>
                  </a:lnTo>
                  <a:lnTo>
                    <a:pt x="480" y="415"/>
                  </a:lnTo>
                  <a:lnTo>
                    <a:pt x="477" y="420"/>
                  </a:lnTo>
                  <a:lnTo>
                    <a:pt x="466" y="420"/>
                  </a:lnTo>
                  <a:lnTo>
                    <a:pt x="456" y="428"/>
                  </a:lnTo>
                  <a:lnTo>
                    <a:pt x="445" y="439"/>
                  </a:lnTo>
                  <a:lnTo>
                    <a:pt x="436" y="439"/>
                  </a:lnTo>
                  <a:lnTo>
                    <a:pt x="428" y="445"/>
                  </a:lnTo>
                  <a:lnTo>
                    <a:pt x="425" y="448"/>
                  </a:lnTo>
                  <a:lnTo>
                    <a:pt x="425" y="450"/>
                  </a:lnTo>
                  <a:lnTo>
                    <a:pt x="401" y="450"/>
                  </a:lnTo>
                  <a:lnTo>
                    <a:pt x="395" y="453"/>
                  </a:lnTo>
                  <a:lnTo>
                    <a:pt x="370" y="453"/>
                  </a:lnTo>
                  <a:lnTo>
                    <a:pt x="343" y="450"/>
                  </a:lnTo>
                  <a:lnTo>
                    <a:pt x="338" y="450"/>
                  </a:lnTo>
                  <a:lnTo>
                    <a:pt x="329" y="450"/>
                  </a:lnTo>
                  <a:lnTo>
                    <a:pt x="327" y="448"/>
                  </a:lnTo>
                  <a:lnTo>
                    <a:pt x="324" y="445"/>
                  </a:lnTo>
                  <a:lnTo>
                    <a:pt x="321" y="431"/>
                  </a:lnTo>
                  <a:lnTo>
                    <a:pt x="316" y="415"/>
                  </a:lnTo>
                  <a:lnTo>
                    <a:pt x="310" y="409"/>
                  </a:lnTo>
                  <a:lnTo>
                    <a:pt x="302" y="404"/>
                  </a:lnTo>
                  <a:lnTo>
                    <a:pt x="299" y="401"/>
                  </a:lnTo>
                  <a:lnTo>
                    <a:pt x="299" y="395"/>
                  </a:lnTo>
                  <a:lnTo>
                    <a:pt x="294" y="390"/>
                  </a:lnTo>
                  <a:lnTo>
                    <a:pt x="291" y="387"/>
                  </a:lnTo>
                  <a:lnTo>
                    <a:pt x="288" y="379"/>
                  </a:lnTo>
                  <a:lnTo>
                    <a:pt x="288" y="374"/>
                  </a:lnTo>
                  <a:lnTo>
                    <a:pt x="277" y="363"/>
                  </a:lnTo>
                  <a:lnTo>
                    <a:pt x="272" y="354"/>
                  </a:lnTo>
                  <a:lnTo>
                    <a:pt x="272" y="346"/>
                  </a:lnTo>
                  <a:lnTo>
                    <a:pt x="272" y="335"/>
                  </a:lnTo>
                  <a:lnTo>
                    <a:pt x="263" y="327"/>
                  </a:lnTo>
                  <a:lnTo>
                    <a:pt x="258" y="319"/>
                  </a:lnTo>
                  <a:lnTo>
                    <a:pt x="255" y="313"/>
                  </a:lnTo>
                  <a:lnTo>
                    <a:pt x="250" y="308"/>
                  </a:lnTo>
                  <a:lnTo>
                    <a:pt x="250" y="302"/>
                  </a:lnTo>
                  <a:lnTo>
                    <a:pt x="250" y="297"/>
                  </a:lnTo>
                  <a:lnTo>
                    <a:pt x="255" y="297"/>
                  </a:lnTo>
                  <a:lnTo>
                    <a:pt x="255" y="294"/>
                  </a:lnTo>
                  <a:lnTo>
                    <a:pt x="255" y="280"/>
                  </a:lnTo>
                  <a:lnTo>
                    <a:pt x="255" y="261"/>
                  </a:lnTo>
                  <a:lnTo>
                    <a:pt x="250" y="258"/>
                  </a:lnTo>
                  <a:lnTo>
                    <a:pt x="236" y="258"/>
                  </a:lnTo>
                  <a:lnTo>
                    <a:pt x="228" y="258"/>
                  </a:lnTo>
                  <a:lnTo>
                    <a:pt x="217" y="269"/>
                  </a:lnTo>
                  <a:lnTo>
                    <a:pt x="206" y="280"/>
                  </a:lnTo>
                  <a:lnTo>
                    <a:pt x="200" y="283"/>
                  </a:lnTo>
                  <a:lnTo>
                    <a:pt x="195" y="288"/>
                  </a:lnTo>
                  <a:lnTo>
                    <a:pt x="195" y="294"/>
                  </a:lnTo>
                  <a:lnTo>
                    <a:pt x="192" y="294"/>
                  </a:lnTo>
                  <a:lnTo>
                    <a:pt x="189" y="308"/>
                  </a:lnTo>
                  <a:lnTo>
                    <a:pt x="189" y="324"/>
                  </a:lnTo>
                  <a:lnTo>
                    <a:pt x="195" y="327"/>
                  </a:lnTo>
                  <a:lnTo>
                    <a:pt x="198" y="335"/>
                  </a:lnTo>
                  <a:lnTo>
                    <a:pt x="200" y="343"/>
                  </a:lnTo>
                  <a:lnTo>
                    <a:pt x="206" y="349"/>
                  </a:lnTo>
                  <a:lnTo>
                    <a:pt x="206" y="354"/>
                  </a:lnTo>
                  <a:lnTo>
                    <a:pt x="214" y="357"/>
                  </a:lnTo>
                  <a:lnTo>
                    <a:pt x="211" y="368"/>
                  </a:lnTo>
                  <a:lnTo>
                    <a:pt x="211" y="374"/>
                  </a:lnTo>
                  <a:lnTo>
                    <a:pt x="206" y="376"/>
                  </a:lnTo>
                  <a:lnTo>
                    <a:pt x="206" y="382"/>
                  </a:lnTo>
                  <a:lnTo>
                    <a:pt x="206" y="390"/>
                  </a:lnTo>
                  <a:lnTo>
                    <a:pt x="206" y="401"/>
                  </a:lnTo>
                  <a:lnTo>
                    <a:pt x="206" y="406"/>
                  </a:lnTo>
                  <a:lnTo>
                    <a:pt x="211" y="412"/>
                  </a:lnTo>
                  <a:lnTo>
                    <a:pt x="214" y="415"/>
                  </a:lnTo>
                  <a:lnTo>
                    <a:pt x="217" y="420"/>
                  </a:lnTo>
                  <a:lnTo>
                    <a:pt x="217" y="431"/>
                  </a:lnTo>
                  <a:lnTo>
                    <a:pt x="217" y="439"/>
                  </a:lnTo>
                  <a:lnTo>
                    <a:pt x="217" y="445"/>
                  </a:lnTo>
                  <a:lnTo>
                    <a:pt x="214" y="450"/>
                  </a:lnTo>
                  <a:lnTo>
                    <a:pt x="214" y="467"/>
                  </a:lnTo>
                  <a:lnTo>
                    <a:pt x="214" y="483"/>
                  </a:lnTo>
                  <a:lnTo>
                    <a:pt x="217" y="489"/>
                  </a:lnTo>
                  <a:lnTo>
                    <a:pt x="222" y="492"/>
                  </a:lnTo>
                  <a:lnTo>
                    <a:pt x="228" y="494"/>
                  </a:lnTo>
                  <a:lnTo>
                    <a:pt x="233" y="497"/>
                  </a:lnTo>
                  <a:lnTo>
                    <a:pt x="250" y="497"/>
                  </a:lnTo>
                  <a:lnTo>
                    <a:pt x="266" y="497"/>
                  </a:lnTo>
                  <a:lnTo>
                    <a:pt x="266" y="494"/>
                  </a:lnTo>
                  <a:lnTo>
                    <a:pt x="272" y="494"/>
                  </a:lnTo>
                  <a:lnTo>
                    <a:pt x="274" y="494"/>
                  </a:lnTo>
                  <a:lnTo>
                    <a:pt x="280" y="494"/>
                  </a:lnTo>
                  <a:lnTo>
                    <a:pt x="288" y="500"/>
                  </a:lnTo>
                  <a:lnTo>
                    <a:pt x="291" y="503"/>
                  </a:lnTo>
                  <a:lnTo>
                    <a:pt x="296" y="511"/>
                  </a:lnTo>
                  <a:lnTo>
                    <a:pt x="296" y="513"/>
                  </a:lnTo>
                  <a:lnTo>
                    <a:pt x="294" y="516"/>
                  </a:lnTo>
                  <a:lnTo>
                    <a:pt x="294" y="524"/>
                  </a:lnTo>
                  <a:lnTo>
                    <a:pt x="291" y="538"/>
                  </a:lnTo>
                  <a:lnTo>
                    <a:pt x="288" y="552"/>
                  </a:lnTo>
                  <a:lnTo>
                    <a:pt x="288" y="566"/>
                  </a:lnTo>
                  <a:lnTo>
                    <a:pt x="285" y="571"/>
                  </a:lnTo>
                  <a:lnTo>
                    <a:pt x="280" y="571"/>
                  </a:lnTo>
                  <a:lnTo>
                    <a:pt x="250" y="577"/>
                  </a:lnTo>
                  <a:lnTo>
                    <a:pt x="236" y="577"/>
                  </a:lnTo>
                  <a:close/>
                </a:path>
              </a:pathLst>
            </a:custGeom>
            <a:solidFill>
              <a:srgbClr val="92D050"/>
            </a:solidFill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91436" tIns="45718" rIns="91436" bIns="45718"/>
            <a:lstStyle/>
            <a:p>
              <a:pPr>
                <a:defRPr/>
              </a:pPr>
              <a:endParaRPr lang="ru-RU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9" name="Freeform 43">
              <a:hlinkClick r:id="" action="ppaction://noaction"/>
            </p:cNvPr>
            <p:cNvSpPr>
              <a:spLocks/>
            </p:cNvSpPr>
            <p:nvPr/>
          </p:nvSpPr>
          <p:spPr bwMode="auto">
            <a:xfrm>
              <a:off x="2055174" y="3105852"/>
              <a:ext cx="605286" cy="891286"/>
            </a:xfrm>
            <a:custGeom>
              <a:avLst/>
              <a:gdLst/>
              <a:ahLst/>
              <a:cxnLst>
                <a:cxn ang="0">
                  <a:pos x="222" y="538"/>
                </a:cxn>
                <a:cxn ang="0">
                  <a:pos x="203" y="524"/>
                </a:cxn>
                <a:cxn ang="0">
                  <a:pos x="181" y="507"/>
                </a:cxn>
                <a:cxn ang="0">
                  <a:pos x="145" y="485"/>
                </a:cxn>
                <a:cxn ang="0">
                  <a:pos x="126" y="452"/>
                </a:cxn>
                <a:cxn ang="0">
                  <a:pos x="115" y="425"/>
                </a:cxn>
                <a:cxn ang="0">
                  <a:pos x="85" y="420"/>
                </a:cxn>
                <a:cxn ang="0">
                  <a:pos x="96" y="392"/>
                </a:cxn>
                <a:cxn ang="0">
                  <a:pos x="68" y="378"/>
                </a:cxn>
                <a:cxn ang="0">
                  <a:pos x="49" y="359"/>
                </a:cxn>
                <a:cxn ang="0">
                  <a:pos x="38" y="345"/>
                </a:cxn>
                <a:cxn ang="0">
                  <a:pos x="57" y="334"/>
                </a:cxn>
                <a:cxn ang="0">
                  <a:pos x="52" y="304"/>
                </a:cxn>
                <a:cxn ang="0">
                  <a:pos x="22" y="296"/>
                </a:cxn>
                <a:cxn ang="0">
                  <a:pos x="0" y="288"/>
                </a:cxn>
                <a:cxn ang="0">
                  <a:pos x="8" y="258"/>
                </a:cxn>
                <a:cxn ang="0">
                  <a:pos x="33" y="249"/>
                </a:cxn>
                <a:cxn ang="0">
                  <a:pos x="33" y="227"/>
                </a:cxn>
                <a:cxn ang="0">
                  <a:pos x="30" y="186"/>
                </a:cxn>
                <a:cxn ang="0">
                  <a:pos x="22" y="159"/>
                </a:cxn>
                <a:cxn ang="0">
                  <a:pos x="49" y="142"/>
                </a:cxn>
                <a:cxn ang="0">
                  <a:pos x="82" y="115"/>
                </a:cxn>
                <a:cxn ang="0">
                  <a:pos x="101" y="104"/>
                </a:cxn>
                <a:cxn ang="0">
                  <a:pos x="107" y="85"/>
                </a:cxn>
                <a:cxn ang="0">
                  <a:pos x="126" y="79"/>
                </a:cxn>
                <a:cxn ang="0">
                  <a:pos x="159" y="71"/>
                </a:cxn>
                <a:cxn ang="0">
                  <a:pos x="197" y="68"/>
                </a:cxn>
                <a:cxn ang="0">
                  <a:pos x="222" y="46"/>
                </a:cxn>
                <a:cxn ang="0">
                  <a:pos x="225" y="0"/>
                </a:cxn>
                <a:cxn ang="0">
                  <a:pos x="293" y="0"/>
                </a:cxn>
                <a:cxn ang="0">
                  <a:pos x="397" y="13"/>
                </a:cxn>
                <a:cxn ang="0">
                  <a:pos x="408" y="60"/>
                </a:cxn>
                <a:cxn ang="0">
                  <a:pos x="389" y="107"/>
                </a:cxn>
                <a:cxn ang="0">
                  <a:pos x="381" y="142"/>
                </a:cxn>
                <a:cxn ang="0">
                  <a:pos x="373" y="161"/>
                </a:cxn>
                <a:cxn ang="0">
                  <a:pos x="378" y="216"/>
                </a:cxn>
                <a:cxn ang="0">
                  <a:pos x="392" y="233"/>
                </a:cxn>
                <a:cxn ang="0">
                  <a:pos x="400" y="271"/>
                </a:cxn>
                <a:cxn ang="0">
                  <a:pos x="417" y="296"/>
                </a:cxn>
                <a:cxn ang="0">
                  <a:pos x="430" y="321"/>
                </a:cxn>
                <a:cxn ang="0">
                  <a:pos x="436" y="340"/>
                </a:cxn>
                <a:cxn ang="0">
                  <a:pos x="444" y="362"/>
                </a:cxn>
                <a:cxn ang="0">
                  <a:pos x="395" y="348"/>
                </a:cxn>
                <a:cxn ang="0">
                  <a:pos x="359" y="343"/>
                </a:cxn>
                <a:cxn ang="0">
                  <a:pos x="334" y="373"/>
                </a:cxn>
                <a:cxn ang="0">
                  <a:pos x="312" y="376"/>
                </a:cxn>
                <a:cxn ang="0">
                  <a:pos x="296" y="400"/>
                </a:cxn>
                <a:cxn ang="0">
                  <a:pos x="321" y="422"/>
                </a:cxn>
                <a:cxn ang="0">
                  <a:pos x="293" y="433"/>
                </a:cxn>
                <a:cxn ang="0">
                  <a:pos x="290" y="461"/>
                </a:cxn>
                <a:cxn ang="0">
                  <a:pos x="315" y="469"/>
                </a:cxn>
                <a:cxn ang="0">
                  <a:pos x="315" y="505"/>
                </a:cxn>
                <a:cxn ang="0">
                  <a:pos x="293" y="518"/>
                </a:cxn>
                <a:cxn ang="0">
                  <a:pos x="252" y="532"/>
                </a:cxn>
                <a:cxn ang="0">
                  <a:pos x="236" y="557"/>
                </a:cxn>
              </a:cxnLst>
              <a:rect l="0" t="0" r="r" b="b"/>
              <a:pathLst>
                <a:path w="444" h="562">
                  <a:moveTo>
                    <a:pt x="225" y="562"/>
                  </a:moveTo>
                  <a:lnTo>
                    <a:pt x="225" y="549"/>
                  </a:lnTo>
                  <a:lnTo>
                    <a:pt x="225" y="538"/>
                  </a:lnTo>
                  <a:lnTo>
                    <a:pt x="222" y="538"/>
                  </a:lnTo>
                  <a:lnTo>
                    <a:pt x="219" y="532"/>
                  </a:lnTo>
                  <a:lnTo>
                    <a:pt x="211" y="529"/>
                  </a:lnTo>
                  <a:lnTo>
                    <a:pt x="205" y="527"/>
                  </a:lnTo>
                  <a:lnTo>
                    <a:pt x="203" y="524"/>
                  </a:lnTo>
                  <a:lnTo>
                    <a:pt x="194" y="524"/>
                  </a:lnTo>
                  <a:lnTo>
                    <a:pt x="189" y="518"/>
                  </a:lnTo>
                  <a:lnTo>
                    <a:pt x="183" y="513"/>
                  </a:lnTo>
                  <a:lnTo>
                    <a:pt x="181" y="507"/>
                  </a:lnTo>
                  <a:lnTo>
                    <a:pt x="175" y="499"/>
                  </a:lnTo>
                  <a:lnTo>
                    <a:pt x="159" y="491"/>
                  </a:lnTo>
                  <a:lnTo>
                    <a:pt x="148" y="488"/>
                  </a:lnTo>
                  <a:lnTo>
                    <a:pt x="145" y="485"/>
                  </a:lnTo>
                  <a:lnTo>
                    <a:pt x="142" y="483"/>
                  </a:lnTo>
                  <a:lnTo>
                    <a:pt x="137" y="480"/>
                  </a:lnTo>
                  <a:lnTo>
                    <a:pt x="126" y="477"/>
                  </a:lnTo>
                  <a:lnTo>
                    <a:pt x="126" y="452"/>
                  </a:lnTo>
                  <a:lnTo>
                    <a:pt x="126" y="430"/>
                  </a:lnTo>
                  <a:lnTo>
                    <a:pt x="126" y="428"/>
                  </a:lnTo>
                  <a:lnTo>
                    <a:pt x="123" y="425"/>
                  </a:lnTo>
                  <a:lnTo>
                    <a:pt x="115" y="425"/>
                  </a:lnTo>
                  <a:lnTo>
                    <a:pt x="109" y="422"/>
                  </a:lnTo>
                  <a:lnTo>
                    <a:pt x="96" y="422"/>
                  </a:lnTo>
                  <a:lnTo>
                    <a:pt x="82" y="422"/>
                  </a:lnTo>
                  <a:lnTo>
                    <a:pt x="85" y="420"/>
                  </a:lnTo>
                  <a:lnTo>
                    <a:pt x="85" y="411"/>
                  </a:lnTo>
                  <a:lnTo>
                    <a:pt x="87" y="406"/>
                  </a:lnTo>
                  <a:lnTo>
                    <a:pt x="96" y="403"/>
                  </a:lnTo>
                  <a:lnTo>
                    <a:pt x="96" y="392"/>
                  </a:lnTo>
                  <a:lnTo>
                    <a:pt x="96" y="387"/>
                  </a:lnTo>
                  <a:lnTo>
                    <a:pt x="93" y="384"/>
                  </a:lnTo>
                  <a:lnTo>
                    <a:pt x="82" y="381"/>
                  </a:lnTo>
                  <a:lnTo>
                    <a:pt x="68" y="378"/>
                  </a:lnTo>
                  <a:lnTo>
                    <a:pt x="63" y="376"/>
                  </a:lnTo>
                  <a:lnTo>
                    <a:pt x="57" y="373"/>
                  </a:lnTo>
                  <a:lnTo>
                    <a:pt x="52" y="367"/>
                  </a:lnTo>
                  <a:lnTo>
                    <a:pt x="49" y="359"/>
                  </a:lnTo>
                  <a:lnTo>
                    <a:pt x="43" y="359"/>
                  </a:lnTo>
                  <a:lnTo>
                    <a:pt x="43" y="354"/>
                  </a:lnTo>
                  <a:lnTo>
                    <a:pt x="38" y="348"/>
                  </a:lnTo>
                  <a:lnTo>
                    <a:pt x="38" y="345"/>
                  </a:lnTo>
                  <a:lnTo>
                    <a:pt x="38" y="340"/>
                  </a:lnTo>
                  <a:lnTo>
                    <a:pt x="43" y="334"/>
                  </a:lnTo>
                  <a:lnTo>
                    <a:pt x="52" y="334"/>
                  </a:lnTo>
                  <a:lnTo>
                    <a:pt x="57" y="334"/>
                  </a:lnTo>
                  <a:lnTo>
                    <a:pt x="57" y="329"/>
                  </a:lnTo>
                  <a:lnTo>
                    <a:pt x="57" y="323"/>
                  </a:lnTo>
                  <a:lnTo>
                    <a:pt x="57" y="315"/>
                  </a:lnTo>
                  <a:lnTo>
                    <a:pt x="52" y="304"/>
                  </a:lnTo>
                  <a:lnTo>
                    <a:pt x="49" y="296"/>
                  </a:lnTo>
                  <a:lnTo>
                    <a:pt x="35" y="296"/>
                  </a:lnTo>
                  <a:lnTo>
                    <a:pt x="22" y="296"/>
                  </a:lnTo>
                  <a:lnTo>
                    <a:pt x="22" y="296"/>
                  </a:lnTo>
                  <a:lnTo>
                    <a:pt x="19" y="296"/>
                  </a:lnTo>
                  <a:lnTo>
                    <a:pt x="8" y="296"/>
                  </a:lnTo>
                  <a:lnTo>
                    <a:pt x="0" y="296"/>
                  </a:lnTo>
                  <a:lnTo>
                    <a:pt x="0" y="288"/>
                  </a:lnTo>
                  <a:lnTo>
                    <a:pt x="0" y="280"/>
                  </a:lnTo>
                  <a:lnTo>
                    <a:pt x="0" y="277"/>
                  </a:lnTo>
                  <a:lnTo>
                    <a:pt x="5" y="263"/>
                  </a:lnTo>
                  <a:lnTo>
                    <a:pt x="8" y="258"/>
                  </a:lnTo>
                  <a:lnTo>
                    <a:pt x="13" y="252"/>
                  </a:lnTo>
                  <a:lnTo>
                    <a:pt x="22" y="252"/>
                  </a:lnTo>
                  <a:lnTo>
                    <a:pt x="30" y="252"/>
                  </a:lnTo>
                  <a:lnTo>
                    <a:pt x="33" y="249"/>
                  </a:lnTo>
                  <a:lnTo>
                    <a:pt x="33" y="247"/>
                  </a:lnTo>
                  <a:lnTo>
                    <a:pt x="35" y="241"/>
                  </a:lnTo>
                  <a:lnTo>
                    <a:pt x="38" y="230"/>
                  </a:lnTo>
                  <a:lnTo>
                    <a:pt x="33" y="227"/>
                  </a:lnTo>
                  <a:lnTo>
                    <a:pt x="24" y="222"/>
                  </a:lnTo>
                  <a:lnTo>
                    <a:pt x="24" y="208"/>
                  </a:lnTo>
                  <a:lnTo>
                    <a:pt x="24" y="197"/>
                  </a:lnTo>
                  <a:lnTo>
                    <a:pt x="30" y="186"/>
                  </a:lnTo>
                  <a:lnTo>
                    <a:pt x="30" y="181"/>
                  </a:lnTo>
                  <a:lnTo>
                    <a:pt x="24" y="170"/>
                  </a:lnTo>
                  <a:lnTo>
                    <a:pt x="22" y="164"/>
                  </a:lnTo>
                  <a:lnTo>
                    <a:pt x="22" y="159"/>
                  </a:lnTo>
                  <a:lnTo>
                    <a:pt x="22" y="153"/>
                  </a:lnTo>
                  <a:lnTo>
                    <a:pt x="24" y="151"/>
                  </a:lnTo>
                  <a:lnTo>
                    <a:pt x="30" y="145"/>
                  </a:lnTo>
                  <a:lnTo>
                    <a:pt x="49" y="142"/>
                  </a:lnTo>
                  <a:lnTo>
                    <a:pt x="52" y="142"/>
                  </a:lnTo>
                  <a:lnTo>
                    <a:pt x="65" y="134"/>
                  </a:lnTo>
                  <a:lnTo>
                    <a:pt x="79" y="123"/>
                  </a:lnTo>
                  <a:lnTo>
                    <a:pt x="82" y="115"/>
                  </a:lnTo>
                  <a:lnTo>
                    <a:pt x="85" y="107"/>
                  </a:lnTo>
                  <a:lnTo>
                    <a:pt x="87" y="104"/>
                  </a:lnTo>
                  <a:lnTo>
                    <a:pt x="96" y="104"/>
                  </a:lnTo>
                  <a:lnTo>
                    <a:pt x="101" y="104"/>
                  </a:lnTo>
                  <a:lnTo>
                    <a:pt x="101" y="98"/>
                  </a:lnTo>
                  <a:lnTo>
                    <a:pt x="104" y="90"/>
                  </a:lnTo>
                  <a:lnTo>
                    <a:pt x="104" y="87"/>
                  </a:lnTo>
                  <a:lnTo>
                    <a:pt x="107" y="85"/>
                  </a:lnTo>
                  <a:lnTo>
                    <a:pt x="115" y="85"/>
                  </a:lnTo>
                  <a:lnTo>
                    <a:pt x="118" y="85"/>
                  </a:lnTo>
                  <a:lnTo>
                    <a:pt x="126" y="82"/>
                  </a:lnTo>
                  <a:lnTo>
                    <a:pt x="126" y="79"/>
                  </a:lnTo>
                  <a:lnTo>
                    <a:pt x="129" y="71"/>
                  </a:lnTo>
                  <a:lnTo>
                    <a:pt x="131" y="68"/>
                  </a:lnTo>
                  <a:lnTo>
                    <a:pt x="142" y="71"/>
                  </a:lnTo>
                  <a:lnTo>
                    <a:pt x="159" y="71"/>
                  </a:lnTo>
                  <a:lnTo>
                    <a:pt x="175" y="71"/>
                  </a:lnTo>
                  <a:lnTo>
                    <a:pt x="192" y="71"/>
                  </a:lnTo>
                  <a:lnTo>
                    <a:pt x="194" y="71"/>
                  </a:lnTo>
                  <a:lnTo>
                    <a:pt x="197" y="68"/>
                  </a:lnTo>
                  <a:lnTo>
                    <a:pt x="203" y="63"/>
                  </a:lnTo>
                  <a:lnTo>
                    <a:pt x="205" y="57"/>
                  </a:lnTo>
                  <a:lnTo>
                    <a:pt x="216" y="52"/>
                  </a:lnTo>
                  <a:lnTo>
                    <a:pt x="222" y="46"/>
                  </a:lnTo>
                  <a:lnTo>
                    <a:pt x="222" y="24"/>
                  </a:lnTo>
                  <a:lnTo>
                    <a:pt x="222" y="2"/>
                  </a:lnTo>
                  <a:lnTo>
                    <a:pt x="225" y="0"/>
                  </a:lnTo>
                  <a:lnTo>
                    <a:pt x="225" y="0"/>
                  </a:lnTo>
                  <a:lnTo>
                    <a:pt x="244" y="0"/>
                  </a:lnTo>
                  <a:lnTo>
                    <a:pt x="266" y="2"/>
                  </a:lnTo>
                  <a:lnTo>
                    <a:pt x="277" y="0"/>
                  </a:lnTo>
                  <a:lnTo>
                    <a:pt x="293" y="0"/>
                  </a:lnTo>
                  <a:lnTo>
                    <a:pt x="329" y="0"/>
                  </a:lnTo>
                  <a:lnTo>
                    <a:pt x="364" y="0"/>
                  </a:lnTo>
                  <a:lnTo>
                    <a:pt x="381" y="5"/>
                  </a:lnTo>
                  <a:lnTo>
                    <a:pt x="397" y="13"/>
                  </a:lnTo>
                  <a:lnTo>
                    <a:pt x="400" y="22"/>
                  </a:lnTo>
                  <a:lnTo>
                    <a:pt x="411" y="27"/>
                  </a:lnTo>
                  <a:lnTo>
                    <a:pt x="411" y="43"/>
                  </a:lnTo>
                  <a:lnTo>
                    <a:pt x="408" y="60"/>
                  </a:lnTo>
                  <a:lnTo>
                    <a:pt x="400" y="79"/>
                  </a:lnTo>
                  <a:lnTo>
                    <a:pt x="397" y="93"/>
                  </a:lnTo>
                  <a:lnTo>
                    <a:pt x="392" y="101"/>
                  </a:lnTo>
                  <a:lnTo>
                    <a:pt x="389" y="107"/>
                  </a:lnTo>
                  <a:lnTo>
                    <a:pt x="389" y="118"/>
                  </a:lnTo>
                  <a:lnTo>
                    <a:pt x="389" y="134"/>
                  </a:lnTo>
                  <a:lnTo>
                    <a:pt x="386" y="137"/>
                  </a:lnTo>
                  <a:lnTo>
                    <a:pt x="381" y="142"/>
                  </a:lnTo>
                  <a:lnTo>
                    <a:pt x="381" y="145"/>
                  </a:lnTo>
                  <a:lnTo>
                    <a:pt x="378" y="151"/>
                  </a:lnTo>
                  <a:lnTo>
                    <a:pt x="375" y="156"/>
                  </a:lnTo>
                  <a:lnTo>
                    <a:pt x="373" y="161"/>
                  </a:lnTo>
                  <a:lnTo>
                    <a:pt x="373" y="175"/>
                  </a:lnTo>
                  <a:lnTo>
                    <a:pt x="373" y="183"/>
                  </a:lnTo>
                  <a:lnTo>
                    <a:pt x="375" y="200"/>
                  </a:lnTo>
                  <a:lnTo>
                    <a:pt x="378" y="216"/>
                  </a:lnTo>
                  <a:lnTo>
                    <a:pt x="381" y="222"/>
                  </a:lnTo>
                  <a:lnTo>
                    <a:pt x="389" y="222"/>
                  </a:lnTo>
                  <a:lnTo>
                    <a:pt x="392" y="222"/>
                  </a:lnTo>
                  <a:lnTo>
                    <a:pt x="392" y="233"/>
                  </a:lnTo>
                  <a:lnTo>
                    <a:pt x="397" y="244"/>
                  </a:lnTo>
                  <a:lnTo>
                    <a:pt x="397" y="255"/>
                  </a:lnTo>
                  <a:lnTo>
                    <a:pt x="400" y="269"/>
                  </a:lnTo>
                  <a:lnTo>
                    <a:pt x="400" y="271"/>
                  </a:lnTo>
                  <a:lnTo>
                    <a:pt x="406" y="274"/>
                  </a:lnTo>
                  <a:lnTo>
                    <a:pt x="408" y="285"/>
                  </a:lnTo>
                  <a:lnTo>
                    <a:pt x="411" y="293"/>
                  </a:lnTo>
                  <a:lnTo>
                    <a:pt x="417" y="296"/>
                  </a:lnTo>
                  <a:lnTo>
                    <a:pt x="422" y="304"/>
                  </a:lnTo>
                  <a:lnTo>
                    <a:pt x="422" y="307"/>
                  </a:lnTo>
                  <a:lnTo>
                    <a:pt x="425" y="315"/>
                  </a:lnTo>
                  <a:lnTo>
                    <a:pt x="430" y="321"/>
                  </a:lnTo>
                  <a:lnTo>
                    <a:pt x="433" y="326"/>
                  </a:lnTo>
                  <a:lnTo>
                    <a:pt x="436" y="334"/>
                  </a:lnTo>
                  <a:lnTo>
                    <a:pt x="436" y="340"/>
                  </a:lnTo>
                  <a:lnTo>
                    <a:pt x="436" y="340"/>
                  </a:lnTo>
                  <a:lnTo>
                    <a:pt x="444" y="345"/>
                  </a:lnTo>
                  <a:lnTo>
                    <a:pt x="444" y="354"/>
                  </a:lnTo>
                  <a:lnTo>
                    <a:pt x="444" y="359"/>
                  </a:lnTo>
                  <a:lnTo>
                    <a:pt x="444" y="362"/>
                  </a:lnTo>
                  <a:lnTo>
                    <a:pt x="441" y="362"/>
                  </a:lnTo>
                  <a:lnTo>
                    <a:pt x="433" y="362"/>
                  </a:lnTo>
                  <a:lnTo>
                    <a:pt x="422" y="362"/>
                  </a:lnTo>
                  <a:lnTo>
                    <a:pt x="395" y="348"/>
                  </a:lnTo>
                  <a:lnTo>
                    <a:pt x="389" y="345"/>
                  </a:lnTo>
                  <a:lnTo>
                    <a:pt x="375" y="343"/>
                  </a:lnTo>
                  <a:lnTo>
                    <a:pt x="373" y="343"/>
                  </a:lnTo>
                  <a:lnTo>
                    <a:pt x="359" y="343"/>
                  </a:lnTo>
                  <a:lnTo>
                    <a:pt x="340" y="343"/>
                  </a:lnTo>
                  <a:lnTo>
                    <a:pt x="337" y="345"/>
                  </a:lnTo>
                  <a:lnTo>
                    <a:pt x="334" y="365"/>
                  </a:lnTo>
                  <a:lnTo>
                    <a:pt x="334" y="373"/>
                  </a:lnTo>
                  <a:lnTo>
                    <a:pt x="329" y="373"/>
                  </a:lnTo>
                  <a:lnTo>
                    <a:pt x="326" y="373"/>
                  </a:lnTo>
                  <a:lnTo>
                    <a:pt x="323" y="373"/>
                  </a:lnTo>
                  <a:lnTo>
                    <a:pt x="312" y="376"/>
                  </a:lnTo>
                  <a:lnTo>
                    <a:pt x="304" y="381"/>
                  </a:lnTo>
                  <a:lnTo>
                    <a:pt x="301" y="387"/>
                  </a:lnTo>
                  <a:lnTo>
                    <a:pt x="296" y="389"/>
                  </a:lnTo>
                  <a:lnTo>
                    <a:pt x="296" y="400"/>
                  </a:lnTo>
                  <a:lnTo>
                    <a:pt x="304" y="409"/>
                  </a:lnTo>
                  <a:lnTo>
                    <a:pt x="310" y="414"/>
                  </a:lnTo>
                  <a:lnTo>
                    <a:pt x="321" y="414"/>
                  </a:lnTo>
                  <a:lnTo>
                    <a:pt x="321" y="422"/>
                  </a:lnTo>
                  <a:lnTo>
                    <a:pt x="321" y="430"/>
                  </a:lnTo>
                  <a:lnTo>
                    <a:pt x="307" y="430"/>
                  </a:lnTo>
                  <a:lnTo>
                    <a:pt x="293" y="433"/>
                  </a:lnTo>
                  <a:lnTo>
                    <a:pt x="293" y="433"/>
                  </a:lnTo>
                  <a:lnTo>
                    <a:pt x="290" y="436"/>
                  </a:lnTo>
                  <a:lnTo>
                    <a:pt x="285" y="450"/>
                  </a:lnTo>
                  <a:lnTo>
                    <a:pt x="285" y="458"/>
                  </a:lnTo>
                  <a:lnTo>
                    <a:pt x="290" y="461"/>
                  </a:lnTo>
                  <a:lnTo>
                    <a:pt x="293" y="466"/>
                  </a:lnTo>
                  <a:lnTo>
                    <a:pt x="304" y="466"/>
                  </a:lnTo>
                  <a:lnTo>
                    <a:pt x="312" y="466"/>
                  </a:lnTo>
                  <a:lnTo>
                    <a:pt x="315" y="469"/>
                  </a:lnTo>
                  <a:lnTo>
                    <a:pt x="315" y="474"/>
                  </a:lnTo>
                  <a:lnTo>
                    <a:pt x="315" y="485"/>
                  </a:lnTo>
                  <a:lnTo>
                    <a:pt x="315" y="499"/>
                  </a:lnTo>
                  <a:lnTo>
                    <a:pt x="315" y="505"/>
                  </a:lnTo>
                  <a:lnTo>
                    <a:pt x="312" y="507"/>
                  </a:lnTo>
                  <a:lnTo>
                    <a:pt x="310" y="513"/>
                  </a:lnTo>
                  <a:lnTo>
                    <a:pt x="304" y="518"/>
                  </a:lnTo>
                  <a:lnTo>
                    <a:pt x="293" y="518"/>
                  </a:lnTo>
                  <a:lnTo>
                    <a:pt x="285" y="524"/>
                  </a:lnTo>
                  <a:lnTo>
                    <a:pt x="274" y="524"/>
                  </a:lnTo>
                  <a:lnTo>
                    <a:pt x="260" y="524"/>
                  </a:lnTo>
                  <a:lnTo>
                    <a:pt x="252" y="532"/>
                  </a:lnTo>
                  <a:lnTo>
                    <a:pt x="246" y="538"/>
                  </a:lnTo>
                  <a:lnTo>
                    <a:pt x="244" y="543"/>
                  </a:lnTo>
                  <a:lnTo>
                    <a:pt x="241" y="549"/>
                  </a:lnTo>
                  <a:lnTo>
                    <a:pt x="236" y="557"/>
                  </a:lnTo>
                  <a:lnTo>
                    <a:pt x="230" y="559"/>
                  </a:lnTo>
                  <a:lnTo>
                    <a:pt x="227" y="562"/>
                  </a:lnTo>
                  <a:lnTo>
                    <a:pt x="225" y="562"/>
                  </a:lnTo>
                  <a:close/>
                </a:path>
              </a:pathLst>
            </a:custGeom>
            <a:solidFill>
              <a:srgbClr val="FF0000"/>
            </a:solidFill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91436" tIns="45718" rIns="91436" bIns="45718"/>
            <a:lstStyle/>
            <a:p>
              <a:pPr>
                <a:defRPr/>
              </a:pPr>
              <a:endParaRPr lang="ru-RU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0" name="Freeform 44">
              <a:hlinkClick r:id="" action="ppaction://noaction"/>
            </p:cNvPr>
            <p:cNvSpPr>
              <a:spLocks/>
            </p:cNvSpPr>
            <p:nvPr/>
          </p:nvSpPr>
          <p:spPr bwMode="auto">
            <a:xfrm>
              <a:off x="3425032" y="3073306"/>
              <a:ext cx="1115001" cy="848725"/>
            </a:xfrm>
            <a:custGeom>
              <a:avLst/>
              <a:gdLst/>
              <a:ahLst/>
              <a:cxnLst>
                <a:cxn ang="0">
                  <a:pos x="104" y="480"/>
                </a:cxn>
                <a:cxn ang="0">
                  <a:pos x="93" y="452"/>
                </a:cxn>
                <a:cxn ang="0">
                  <a:pos x="115" y="417"/>
                </a:cxn>
                <a:cxn ang="0">
                  <a:pos x="118" y="384"/>
                </a:cxn>
                <a:cxn ang="0">
                  <a:pos x="90" y="378"/>
                </a:cxn>
                <a:cxn ang="0">
                  <a:pos x="90" y="340"/>
                </a:cxn>
                <a:cxn ang="0">
                  <a:pos x="79" y="313"/>
                </a:cxn>
                <a:cxn ang="0">
                  <a:pos x="41" y="274"/>
                </a:cxn>
                <a:cxn ang="0">
                  <a:pos x="5" y="252"/>
                </a:cxn>
                <a:cxn ang="0">
                  <a:pos x="5" y="219"/>
                </a:cxn>
                <a:cxn ang="0">
                  <a:pos x="33" y="244"/>
                </a:cxn>
                <a:cxn ang="0">
                  <a:pos x="71" y="227"/>
                </a:cxn>
                <a:cxn ang="0">
                  <a:pos x="96" y="200"/>
                </a:cxn>
                <a:cxn ang="0">
                  <a:pos x="123" y="181"/>
                </a:cxn>
                <a:cxn ang="0">
                  <a:pos x="178" y="205"/>
                </a:cxn>
                <a:cxn ang="0">
                  <a:pos x="244" y="208"/>
                </a:cxn>
                <a:cxn ang="0">
                  <a:pos x="274" y="183"/>
                </a:cxn>
                <a:cxn ang="0">
                  <a:pos x="269" y="145"/>
                </a:cxn>
                <a:cxn ang="0">
                  <a:pos x="310" y="107"/>
                </a:cxn>
                <a:cxn ang="0">
                  <a:pos x="321" y="148"/>
                </a:cxn>
                <a:cxn ang="0">
                  <a:pos x="312" y="173"/>
                </a:cxn>
                <a:cxn ang="0">
                  <a:pos x="332" y="205"/>
                </a:cxn>
                <a:cxn ang="0">
                  <a:pos x="362" y="173"/>
                </a:cxn>
                <a:cxn ang="0">
                  <a:pos x="408" y="181"/>
                </a:cxn>
                <a:cxn ang="0">
                  <a:pos x="425" y="153"/>
                </a:cxn>
                <a:cxn ang="0">
                  <a:pos x="483" y="134"/>
                </a:cxn>
                <a:cxn ang="0">
                  <a:pos x="535" y="107"/>
                </a:cxn>
                <a:cxn ang="0">
                  <a:pos x="576" y="74"/>
                </a:cxn>
                <a:cxn ang="0">
                  <a:pos x="606" y="60"/>
                </a:cxn>
                <a:cxn ang="0">
                  <a:pos x="592" y="44"/>
                </a:cxn>
                <a:cxn ang="0">
                  <a:pos x="557" y="16"/>
                </a:cxn>
                <a:cxn ang="0">
                  <a:pos x="620" y="22"/>
                </a:cxn>
                <a:cxn ang="0">
                  <a:pos x="686" y="13"/>
                </a:cxn>
                <a:cxn ang="0">
                  <a:pos x="710" y="35"/>
                </a:cxn>
                <a:cxn ang="0">
                  <a:pos x="738" y="74"/>
                </a:cxn>
                <a:cxn ang="0">
                  <a:pos x="760" y="93"/>
                </a:cxn>
                <a:cxn ang="0">
                  <a:pos x="776" y="129"/>
                </a:cxn>
                <a:cxn ang="0">
                  <a:pos x="776" y="148"/>
                </a:cxn>
                <a:cxn ang="0">
                  <a:pos x="809" y="205"/>
                </a:cxn>
                <a:cxn ang="0">
                  <a:pos x="809" y="263"/>
                </a:cxn>
                <a:cxn ang="0">
                  <a:pos x="814" y="315"/>
                </a:cxn>
                <a:cxn ang="0">
                  <a:pos x="820" y="362"/>
                </a:cxn>
                <a:cxn ang="0">
                  <a:pos x="790" y="384"/>
                </a:cxn>
                <a:cxn ang="0">
                  <a:pos x="773" y="400"/>
                </a:cxn>
                <a:cxn ang="0">
                  <a:pos x="738" y="425"/>
                </a:cxn>
                <a:cxn ang="0">
                  <a:pos x="669" y="444"/>
                </a:cxn>
                <a:cxn ang="0">
                  <a:pos x="622" y="414"/>
                </a:cxn>
                <a:cxn ang="0">
                  <a:pos x="543" y="422"/>
                </a:cxn>
                <a:cxn ang="0">
                  <a:pos x="422" y="461"/>
                </a:cxn>
                <a:cxn ang="0">
                  <a:pos x="354" y="442"/>
                </a:cxn>
                <a:cxn ang="0">
                  <a:pos x="280" y="422"/>
                </a:cxn>
                <a:cxn ang="0">
                  <a:pos x="197" y="425"/>
                </a:cxn>
                <a:cxn ang="0">
                  <a:pos x="186" y="469"/>
                </a:cxn>
                <a:cxn ang="0">
                  <a:pos x="162" y="518"/>
                </a:cxn>
                <a:cxn ang="0">
                  <a:pos x="120" y="535"/>
                </a:cxn>
              </a:cxnLst>
              <a:rect l="0" t="0" r="r" b="b"/>
              <a:pathLst>
                <a:path w="820" h="535">
                  <a:moveTo>
                    <a:pt x="118" y="535"/>
                  </a:moveTo>
                  <a:lnTo>
                    <a:pt x="118" y="529"/>
                  </a:lnTo>
                  <a:lnTo>
                    <a:pt x="115" y="488"/>
                  </a:lnTo>
                  <a:lnTo>
                    <a:pt x="112" y="488"/>
                  </a:lnTo>
                  <a:lnTo>
                    <a:pt x="104" y="483"/>
                  </a:lnTo>
                  <a:lnTo>
                    <a:pt x="104" y="480"/>
                  </a:lnTo>
                  <a:lnTo>
                    <a:pt x="104" y="474"/>
                  </a:lnTo>
                  <a:lnTo>
                    <a:pt x="104" y="474"/>
                  </a:lnTo>
                  <a:lnTo>
                    <a:pt x="101" y="472"/>
                  </a:lnTo>
                  <a:lnTo>
                    <a:pt x="101" y="461"/>
                  </a:lnTo>
                  <a:lnTo>
                    <a:pt x="96" y="455"/>
                  </a:lnTo>
                  <a:lnTo>
                    <a:pt x="93" y="452"/>
                  </a:lnTo>
                  <a:lnTo>
                    <a:pt x="90" y="444"/>
                  </a:lnTo>
                  <a:lnTo>
                    <a:pt x="90" y="422"/>
                  </a:lnTo>
                  <a:lnTo>
                    <a:pt x="101" y="422"/>
                  </a:lnTo>
                  <a:lnTo>
                    <a:pt x="109" y="422"/>
                  </a:lnTo>
                  <a:lnTo>
                    <a:pt x="112" y="420"/>
                  </a:lnTo>
                  <a:lnTo>
                    <a:pt x="115" y="417"/>
                  </a:lnTo>
                  <a:lnTo>
                    <a:pt x="115" y="411"/>
                  </a:lnTo>
                  <a:lnTo>
                    <a:pt x="118" y="403"/>
                  </a:lnTo>
                  <a:lnTo>
                    <a:pt x="118" y="400"/>
                  </a:lnTo>
                  <a:lnTo>
                    <a:pt x="120" y="400"/>
                  </a:lnTo>
                  <a:lnTo>
                    <a:pt x="120" y="395"/>
                  </a:lnTo>
                  <a:lnTo>
                    <a:pt x="118" y="384"/>
                  </a:lnTo>
                  <a:lnTo>
                    <a:pt x="112" y="384"/>
                  </a:lnTo>
                  <a:lnTo>
                    <a:pt x="104" y="384"/>
                  </a:lnTo>
                  <a:lnTo>
                    <a:pt x="104" y="381"/>
                  </a:lnTo>
                  <a:lnTo>
                    <a:pt x="104" y="378"/>
                  </a:lnTo>
                  <a:lnTo>
                    <a:pt x="101" y="378"/>
                  </a:lnTo>
                  <a:lnTo>
                    <a:pt x="90" y="378"/>
                  </a:lnTo>
                  <a:lnTo>
                    <a:pt x="90" y="370"/>
                  </a:lnTo>
                  <a:lnTo>
                    <a:pt x="90" y="359"/>
                  </a:lnTo>
                  <a:lnTo>
                    <a:pt x="93" y="356"/>
                  </a:lnTo>
                  <a:lnTo>
                    <a:pt x="93" y="348"/>
                  </a:lnTo>
                  <a:lnTo>
                    <a:pt x="93" y="345"/>
                  </a:lnTo>
                  <a:lnTo>
                    <a:pt x="90" y="340"/>
                  </a:lnTo>
                  <a:lnTo>
                    <a:pt x="88" y="337"/>
                  </a:lnTo>
                  <a:lnTo>
                    <a:pt x="88" y="329"/>
                  </a:lnTo>
                  <a:lnTo>
                    <a:pt x="88" y="326"/>
                  </a:lnTo>
                  <a:lnTo>
                    <a:pt x="85" y="323"/>
                  </a:lnTo>
                  <a:lnTo>
                    <a:pt x="82" y="321"/>
                  </a:lnTo>
                  <a:lnTo>
                    <a:pt x="79" y="313"/>
                  </a:lnTo>
                  <a:lnTo>
                    <a:pt x="79" y="307"/>
                  </a:lnTo>
                  <a:lnTo>
                    <a:pt x="74" y="299"/>
                  </a:lnTo>
                  <a:lnTo>
                    <a:pt x="71" y="296"/>
                  </a:lnTo>
                  <a:lnTo>
                    <a:pt x="60" y="288"/>
                  </a:lnTo>
                  <a:lnTo>
                    <a:pt x="49" y="277"/>
                  </a:lnTo>
                  <a:lnTo>
                    <a:pt x="41" y="274"/>
                  </a:lnTo>
                  <a:lnTo>
                    <a:pt x="35" y="274"/>
                  </a:lnTo>
                  <a:lnTo>
                    <a:pt x="33" y="271"/>
                  </a:lnTo>
                  <a:lnTo>
                    <a:pt x="30" y="266"/>
                  </a:lnTo>
                  <a:lnTo>
                    <a:pt x="22" y="263"/>
                  </a:lnTo>
                  <a:lnTo>
                    <a:pt x="11" y="258"/>
                  </a:lnTo>
                  <a:lnTo>
                    <a:pt x="5" y="252"/>
                  </a:lnTo>
                  <a:lnTo>
                    <a:pt x="0" y="244"/>
                  </a:lnTo>
                  <a:lnTo>
                    <a:pt x="0" y="233"/>
                  </a:lnTo>
                  <a:lnTo>
                    <a:pt x="0" y="225"/>
                  </a:lnTo>
                  <a:lnTo>
                    <a:pt x="2" y="222"/>
                  </a:lnTo>
                  <a:lnTo>
                    <a:pt x="2" y="219"/>
                  </a:lnTo>
                  <a:lnTo>
                    <a:pt x="5" y="219"/>
                  </a:lnTo>
                  <a:lnTo>
                    <a:pt x="11" y="219"/>
                  </a:lnTo>
                  <a:lnTo>
                    <a:pt x="19" y="222"/>
                  </a:lnTo>
                  <a:lnTo>
                    <a:pt x="22" y="225"/>
                  </a:lnTo>
                  <a:lnTo>
                    <a:pt x="24" y="227"/>
                  </a:lnTo>
                  <a:lnTo>
                    <a:pt x="30" y="233"/>
                  </a:lnTo>
                  <a:lnTo>
                    <a:pt x="33" y="244"/>
                  </a:lnTo>
                  <a:lnTo>
                    <a:pt x="33" y="249"/>
                  </a:lnTo>
                  <a:lnTo>
                    <a:pt x="38" y="249"/>
                  </a:lnTo>
                  <a:lnTo>
                    <a:pt x="49" y="249"/>
                  </a:lnTo>
                  <a:lnTo>
                    <a:pt x="52" y="244"/>
                  </a:lnTo>
                  <a:lnTo>
                    <a:pt x="60" y="244"/>
                  </a:lnTo>
                  <a:lnTo>
                    <a:pt x="71" y="227"/>
                  </a:lnTo>
                  <a:lnTo>
                    <a:pt x="82" y="211"/>
                  </a:lnTo>
                  <a:lnTo>
                    <a:pt x="85" y="211"/>
                  </a:lnTo>
                  <a:lnTo>
                    <a:pt x="88" y="211"/>
                  </a:lnTo>
                  <a:lnTo>
                    <a:pt x="90" y="205"/>
                  </a:lnTo>
                  <a:lnTo>
                    <a:pt x="90" y="203"/>
                  </a:lnTo>
                  <a:lnTo>
                    <a:pt x="96" y="200"/>
                  </a:lnTo>
                  <a:lnTo>
                    <a:pt x="104" y="192"/>
                  </a:lnTo>
                  <a:lnTo>
                    <a:pt x="104" y="192"/>
                  </a:lnTo>
                  <a:lnTo>
                    <a:pt x="104" y="189"/>
                  </a:lnTo>
                  <a:lnTo>
                    <a:pt x="112" y="183"/>
                  </a:lnTo>
                  <a:lnTo>
                    <a:pt x="118" y="181"/>
                  </a:lnTo>
                  <a:lnTo>
                    <a:pt x="123" y="181"/>
                  </a:lnTo>
                  <a:lnTo>
                    <a:pt x="131" y="181"/>
                  </a:lnTo>
                  <a:lnTo>
                    <a:pt x="151" y="189"/>
                  </a:lnTo>
                  <a:lnTo>
                    <a:pt x="170" y="197"/>
                  </a:lnTo>
                  <a:lnTo>
                    <a:pt x="170" y="203"/>
                  </a:lnTo>
                  <a:lnTo>
                    <a:pt x="175" y="205"/>
                  </a:lnTo>
                  <a:lnTo>
                    <a:pt x="178" y="205"/>
                  </a:lnTo>
                  <a:lnTo>
                    <a:pt x="184" y="208"/>
                  </a:lnTo>
                  <a:lnTo>
                    <a:pt x="194" y="211"/>
                  </a:lnTo>
                  <a:lnTo>
                    <a:pt x="205" y="216"/>
                  </a:lnTo>
                  <a:lnTo>
                    <a:pt x="227" y="211"/>
                  </a:lnTo>
                  <a:lnTo>
                    <a:pt x="236" y="211"/>
                  </a:lnTo>
                  <a:lnTo>
                    <a:pt x="244" y="208"/>
                  </a:lnTo>
                  <a:lnTo>
                    <a:pt x="263" y="203"/>
                  </a:lnTo>
                  <a:lnTo>
                    <a:pt x="266" y="200"/>
                  </a:lnTo>
                  <a:lnTo>
                    <a:pt x="269" y="197"/>
                  </a:lnTo>
                  <a:lnTo>
                    <a:pt x="271" y="192"/>
                  </a:lnTo>
                  <a:lnTo>
                    <a:pt x="274" y="189"/>
                  </a:lnTo>
                  <a:lnTo>
                    <a:pt x="274" y="183"/>
                  </a:lnTo>
                  <a:lnTo>
                    <a:pt x="274" y="178"/>
                  </a:lnTo>
                  <a:lnTo>
                    <a:pt x="271" y="175"/>
                  </a:lnTo>
                  <a:lnTo>
                    <a:pt x="269" y="173"/>
                  </a:lnTo>
                  <a:lnTo>
                    <a:pt x="269" y="162"/>
                  </a:lnTo>
                  <a:lnTo>
                    <a:pt x="266" y="153"/>
                  </a:lnTo>
                  <a:lnTo>
                    <a:pt x="269" y="145"/>
                  </a:lnTo>
                  <a:lnTo>
                    <a:pt x="269" y="131"/>
                  </a:lnTo>
                  <a:lnTo>
                    <a:pt x="274" y="118"/>
                  </a:lnTo>
                  <a:lnTo>
                    <a:pt x="280" y="107"/>
                  </a:lnTo>
                  <a:lnTo>
                    <a:pt x="288" y="107"/>
                  </a:lnTo>
                  <a:lnTo>
                    <a:pt x="301" y="107"/>
                  </a:lnTo>
                  <a:lnTo>
                    <a:pt x="310" y="107"/>
                  </a:lnTo>
                  <a:lnTo>
                    <a:pt x="326" y="112"/>
                  </a:lnTo>
                  <a:lnTo>
                    <a:pt x="326" y="120"/>
                  </a:lnTo>
                  <a:lnTo>
                    <a:pt x="326" y="131"/>
                  </a:lnTo>
                  <a:lnTo>
                    <a:pt x="326" y="137"/>
                  </a:lnTo>
                  <a:lnTo>
                    <a:pt x="323" y="148"/>
                  </a:lnTo>
                  <a:lnTo>
                    <a:pt x="321" y="148"/>
                  </a:lnTo>
                  <a:lnTo>
                    <a:pt x="315" y="151"/>
                  </a:lnTo>
                  <a:lnTo>
                    <a:pt x="312" y="156"/>
                  </a:lnTo>
                  <a:lnTo>
                    <a:pt x="310" y="159"/>
                  </a:lnTo>
                  <a:lnTo>
                    <a:pt x="310" y="162"/>
                  </a:lnTo>
                  <a:lnTo>
                    <a:pt x="310" y="164"/>
                  </a:lnTo>
                  <a:lnTo>
                    <a:pt x="312" y="173"/>
                  </a:lnTo>
                  <a:lnTo>
                    <a:pt x="315" y="178"/>
                  </a:lnTo>
                  <a:lnTo>
                    <a:pt x="321" y="181"/>
                  </a:lnTo>
                  <a:lnTo>
                    <a:pt x="323" y="181"/>
                  </a:lnTo>
                  <a:lnTo>
                    <a:pt x="326" y="192"/>
                  </a:lnTo>
                  <a:lnTo>
                    <a:pt x="326" y="205"/>
                  </a:lnTo>
                  <a:lnTo>
                    <a:pt x="332" y="205"/>
                  </a:lnTo>
                  <a:lnTo>
                    <a:pt x="337" y="205"/>
                  </a:lnTo>
                  <a:lnTo>
                    <a:pt x="343" y="203"/>
                  </a:lnTo>
                  <a:lnTo>
                    <a:pt x="351" y="197"/>
                  </a:lnTo>
                  <a:lnTo>
                    <a:pt x="351" y="183"/>
                  </a:lnTo>
                  <a:lnTo>
                    <a:pt x="354" y="173"/>
                  </a:lnTo>
                  <a:lnTo>
                    <a:pt x="362" y="173"/>
                  </a:lnTo>
                  <a:lnTo>
                    <a:pt x="367" y="175"/>
                  </a:lnTo>
                  <a:lnTo>
                    <a:pt x="373" y="181"/>
                  </a:lnTo>
                  <a:lnTo>
                    <a:pt x="378" y="183"/>
                  </a:lnTo>
                  <a:lnTo>
                    <a:pt x="389" y="186"/>
                  </a:lnTo>
                  <a:lnTo>
                    <a:pt x="403" y="186"/>
                  </a:lnTo>
                  <a:lnTo>
                    <a:pt x="408" y="181"/>
                  </a:lnTo>
                  <a:lnTo>
                    <a:pt x="411" y="181"/>
                  </a:lnTo>
                  <a:lnTo>
                    <a:pt x="417" y="178"/>
                  </a:lnTo>
                  <a:lnTo>
                    <a:pt x="419" y="175"/>
                  </a:lnTo>
                  <a:lnTo>
                    <a:pt x="419" y="167"/>
                  </a:lnTo>
                  <a:lnTo>
                    <a:pt x="419" y="159"/>
                  </a:lnTo>
                  <a:lnTo>
                    <a:pt x="425" y="153"/>
                  </a:lnTo>
                  <a:lnTo>
                    <a:pt x="433" y="148"/>
                  </a:lnTo>
                  <a:lnTo>
                    <a:pt x="439" y="145"/>
                  </a:lnTo>
                  <a:lnTo>
                    <a:pt x="447" y="140"/>
                  </a:lnTo>
                  <a:lnTo>
                    <a:pt x="461" y="140"/>
                  </a:lnTo>
                  <a:lnTo>
                    <a:pt x="477" y="137"/>
                  </a:lnTo>
                  <a:lnTo>
                    <a:pt x="483" y="134"/>
                  </a:lnTo>
                  <a:lnTo>
                    <a:pt x="488" y="129"/>
                  </a:lnTo>
                  <a:lnTo>
                    <a:pt x="494" y="129"/>
                  </a:lnTo>
                  <a:lnTo>
                    <a:pt x="507" y="118"/>
                  </a:lnTo>
                  <a:lnTo>
                    <a:pt x="513" y="118"/>
                  </a:lnTo>
                  <a:lnTo>
                    <a:pt x="521" y="112"/>
                  </a:lnTo>
                  <a:lnTo>
                    <a:pt x="535" y="107"/>
                  </a:lnTo>
                  <a:lnTo>
                    <a:pt x="557" y="98"/>
                  </a:lnTo>
                  <a:lnTo>
                    <a:pt x="562" y="93"/>
                  </a:lnTo>
                  <a:lnTo>
                    <a:pt x="568" y="85"/>
                  </a:lnTo>
                  <a:lnTo>
                    <a:pt x="570" y="79"/>
                  </a:lnTo>
                  <a:lnTo>
                    <a:pt x="570" y="74"/>
                  </a:lnTo>
                  <a:lnTo>
                    <a:pt x="576" y="74"/>
                  </a:lnTo>
                  <a:lnTo>
                    <a:pt x="579" y="74"/>
                  </a:lnTo>
                  <a:lnTo>
                    <a:pt x="587" y="71"/>
                  </a:lnTo>
                  <a:lnTo>
                    <a:pt x="600" y="71"/>
                  </a:lnTo>
                  <a:lnTo>
                    <a:pt x="603" y="68"/>
                  </a:lnTo>
                  <a:lnTo>
                    <a:pt x="606" y="65"/>
                  </a:lnTo>
                  <a:lnTo>
                    <a:pt x="606" y="60"/>
                  </a:lnTo>
                  <a:lnTo>
                    <a:pt x="606" y="52"/>
                  </a:lnTo>
                  <a:lnTo>
                    <a:pt x="603" y="49"/>
                  </a:lnTo>
                  <a:lnTo>
                    <a:pt x="600" y="44"/>
                  </a:lnTo>
                  <a:lnTo>
                    <a:pt x="598" y="44"/>
                  </a:lnTo>
                  <a:lnTo>
                    <a:pt x="595" y="44"/>
                  </a:lnTo>
                  <a:lnTo>
                    <a:pt x="592" y="44"/>
                  </a:lnTo>
                  <a:lnTo>
                    <a:pt x="587" y="35"/>
                  </a:lnTo>
                  <a:lnTo>
                    <a:pt x="584" y="30"/>
                  </a:lnTo>
                  <a:lnTo>
                    <a:pt x="579" y="24"/>
                  </a:lnTo>
                  <a:lnTo>
                    <a:pt x="568" y="19"/>
                  </a:lnTo>
                  <a:lnTo>
                    <a:pt x="559" y="16"/>
                  </a:lnTo>
                  <a:lnTo>
                    <a:pt x="557" y="16"/>
                  </a:lnTo>
                  <a:lnTo>
                    <a:pt x="557" y="8"/>
                  </a:lnTo>
                  <a:lnTo>
                    <a:pt x="559" y="0"/>
                  </a:lnTo>
                  <a:lnTo>
                    <a:pt x="570" y="0"/>
                  </a:lnTo>
                  <a:lnTo>
                    <a:pt x="587" y="0"/>
                  </a:lnTo>
                  <a:lnTo>
                    <a:pt x="603" y="11"/>
                  </a:lnTo>
                  <a:lnTo>
                    <a:pt x="620" y="22"/>
                  </a:lnTo>
                  <a:lnTo>
                    <a:pt x="631" y="22"/>
                  </a:lnTo>
                  <a:lnTo>
                    <a:pt x="642" y="24"/>
                  </a:lnTo>
                  <a:lnTo>
                    <a:pt x="664" y="16"/>
                  </a:lnTo>
                  <a:lnTo>
                    <a:pt x="677" y="13"/>
                  </a:lnTo>
                  <a:lnTo>
                    <a:pt x="683" y="13"/>
                  </a:lnTo>
                  <a:lnTo>
                    <a:pt x="686" y="13"/>
                  </a:lnTo>
                  <a:lnTo>
                    <a:pt x="694" y="16"/>
                  </a:lnTo>
                  <a:lnTo>
                    <a:pt x="696" y="16"/>
                  </a:lnTo>
                  <a:lnTo>
                    <a:pt x="696" y="22"/>
                  </a:lnTo>
                  <a:lnTo>
                    <a:pt x="702" y="27"/>
                  </a:lnTo>
                  <a:lnTo>
                    <a:pt x="705" y="33"/>
                  </a:lnTo>
                  <a:lnTo>
                    <a:pt x="710" y="35"/>
                  </a:lnTo>
                  <a:lnTo>
                    <a:pt x="713" y="44"/>
                  </a:lnTo>
                  <a:lnTo>
                    <a:pt x="713" y="49"/>
                  </a:lnTo>
                  <a:lnTo>
                    <a:pt x="718" y="57"/>
                  </a:lnTo>
                  <a:lnTo>
                    <a:pt x="729" y="68"/>
                  </a:lnTo>
                  <a:lnTo>
                    <a:pt x="732" y="71"/>
                  </a:lnTo>
                  <a:lnTo>
                    <a:pt x="738" y="74"/>
                  </a:lnTo>
                  <a:lnTo>
                    <a:pt x="738" y="74"/>
                  </a:lnTo>
                  <a:lnTo>
                    <a:pt x="738" y="79"/>
                  </a:lnTo>
                  <a:lnTo>
                    <a:pt x="743" y="82"/>
                  </a:lnTo>
                  <a:lnTo>
                    <a:pt x="757" y="85"/>
                  </a:lnTo>
                  <a:lnTo>
                    <a:pt x="760" y="87"/>
                  </a:lnTo>
                  <a:lnTo>
                    <a:pt x="760" y="93"/>
                  </a:lnTo>
                  <a:lnTo>
                    <a:pt x="768" y="93"/>
                  </a:lnTo>
                  <a:lnTo>
                    <a:pt x="776" y="98"/>
                  </a:lnTo>
                  <a:lnTo>
                    <a:pt x="779" y="101"/>
                  </a:lnTo>
                  <a:lnTo>
                    <a:pt x="779" y="107"/>
                  </a:lnTo>
                  <a:lnTo>
                    <a:pt x="779" y="118"/>
                  </a:lnTo>
                  <a:lnTo>
                    <a:pt x="776" y="129"/>
                  </a:lnTo>
                  <a:lnTo>
                    <a:pt x="773" y="131"/>
                  </a:lnTo>
                  <a:lnTo>
                    <a:pt x="773" y="134"/>
                  </a:lnTo>
                  <a:lnTo>
                    <a:pt x="773" y="137"/>
                  </a:lnTo>
                  <a:lnTo>
                    <a:pt x="773" y="145"/>
                  </a:lnTo>
                  <a:lnTo>
                    <a:pt x="773" y="148"/>
                  </a:lnTo>
                  <a:lnTo>
                    <a:pt x="776" y="148"/>
                  </a:lnTo>
                  <a:lnTo>
                    <a:pt x="787" y="148"/>
                  </a:lnTo>
                  <a:lnTo>
                    <a:pt x="798" y="148"/>
                  </a:lnTo>
                  <a:lnTo>
                    <a:pt x="798" y="153"/>
                  </a:lnTo>
                  <a:lnTo>
                    <a:pt x="803" y="156"/>
                  </a:lnTo>
                  <a:lnTo>
                    <a:pt x="806" y="181"/>
                  </a:lnTo>
                  <a:lnTo>
                    <a:pt x="809" y="205"/>
                  </a:lnTo>
                  <a:lnTo>
                    <a:pt x="809" y="216"/>
                  </a:lnTo>
                  <a:lnTo>
                    <a:pt x="814" y="222"/>
                  </a:lnTo>
                  <a:lnTo>
                    <a:pt x="814" y="236"/>
                  </a:lnTo>
                  <a:lnTo>
                    <a:pt x="812" y="252"/>
                  </a:lnTo>
                  <a:lnTo>
                    <a:pt x="809" y="258"/>
                  </a:lnTo>
                  <a:lnTo>
                    <a:pt x="809" y="263"/>
                  </a:lnTo>
                  <a:lnTo>
                    <a:pt x="809" y="271"/>
                  </a:lnTo>
                  <a:lnTo>
                    <a:pt x="809" y="280"/>
                  </a:lnTo>
                  <a:lnTo>
                    <a:pt x="809" y="285"/>
                  </a:lnTo>
                  <a:lnTo>
                    <a:pt x="809" y="288"/>
                  </a:lnTo>
                  <a:lnTo>
                    <a:pt x="812" y="302"/>
                  </a:lnTo>
                  <a:lnTo>
                    <a:pt x="814" y="315"/>
                  </a:lnTo>
                  <a:lnTo>
                    <a:pt x="814" y="315"/>
                  </a:lnTo>
                  <a:lnTo>
                    <a:pt x="820" y="315"/>
                  </a:lnTo>
                  <a:lnTo>
                    <a:pt x="820" y="326"/>
                  </a:lnTo>
                  <a:lnTo>
                    <a:pt x="820" y="334"/>
                  </a:lnTo>
                  <a:lnTo>
                    <a:pt x="820" y="348"/>
                  </a:lnTo>
                  <a:lnTo>
                    <a:pt x="820" y="362"/>
                  </a:lnTo>
                  <a:lnTo>
                    <a:pt x="809" y="365"/>
                  </a:lnTo>
                  <a:lnTo>
                    <a:pt x="806" y="370"/>
                  </a:lnTo>
                  <a:lnTo>
                    <a:pt x="803" y="370"/>
                  </a:lnTo>
                  <a:lnTo>
                    <a:pt x="798" y="378"/>
                  </a:lnTo>
                  <a:lnTo>
                    <a:pt x="795" y="381"/>
                  </a:lnTo>
                  <a:lnTo>
                    <a:pt x="790" y="384"/>
                  </a:lnTo>
                  <a:lnTo>
                    <a:pt x="787" y="384"/>
                  </a:lnTo>
                  <a:lnTo>
                    <a:pt x="784" y="389"/>
                  </a:lnTo>
                  <a:lnTo>
                    <a:pt x="779" y="392"/>
                  </a:lnTo>
                  <a:lnTo>
                    <a:pt x="773" y="395"/>
                  </a:lnTo>
                  <a:lnTo>
                    <a:pt x="773" y="398"/>
                  </a:lnTo>
                  <a:lnTo>
                    <a:pt x="773" y="400"/>
                  </a:lnTo>
                  <a:lnTo>
                    <a:pt x="768" y="403"/>
                  </a:lnTo>
                  <a:lnTo>
                    <a:pt x="762" y="406"/>
                  </a:lnTo>
                  <a:lnTo>
                    <a:pt x="760" y="411"/>
                  </a:lnTo>
                  <a:lnTo>
                    <a:pt x="757" y="417"/>
                  </a:lnTo>
                  <a:lnTo>
                    <a:pt x="749" y="420"/>
                  </a:lnTo>
                  <a:lnTo>
                    <a:pt x="738" y="425"/>
                  </a:lnTo>
                  <a:lnTo>
                    <a:pt x="729" y="431"/>
                  </a:lnTo>
                  <a:lnTo>
                    <a:pt x="716" y="442"/>
                  </a:lnTo>
                  <a:lnTo>
                    <a:pt x="713" y="447"/>
                  </a:lnTo>
                  <a:lnTo>
                    <a:pt x="713" y="450"/>
                  </a:lnTo>
                  <a:lnTo>
                    <a:pt x="688" y="447"/>
                  </a:lnTo>
                  <a:lnTo>
                    <a:pt x="669" y="444"/>
                  </a:lnTo>
                  <a:lnTo>
                    <a:pt x="653" y="431"/>
                  </a:lnTo>
                  <a:lnTo>
                    <a:pt x="647" y="425"/>
                  </a:lnTo>
                  <a:lnTo>
                    <a:pt x="642" y="425"/>
                  </a:lnTo>
                  <a:lnTo>
                    <a:pt x="633" y="425"/>
                  </a:lnTo>
                  <a:lnTo>
                    <a:pt x="628" y="420"/>
                  </a:lnTo>
                  <a:lnTo>
                    <a:pt x="622" y="414"/>
                  </a:lnTo>
                  <a:lnTo>
                    <a:pt x="614" y="411"/>
                  </a:lnTo>
                  <a:lnTo>
                    <a:pt x="611" y="409"/>
                  </a:lnTo>
                  <a:lnTo>
                    <a:pt x="587" y="409"/>
                  </a:lnTo>
                  <a:lnTo>
                    <a:pt x="568" y="409"/>
                  </a:lnTo>
                  <a:lnTo>
                    <a:pt x="559" y="411"/>
                  </a:lnTo>
                  <a:lnTo>
                    <a:pt x="543" y="422"/>
                  </a:lnTo>
                  <a:lnTo>
                    <a:pt x="529" y="425"/>
                  </a:lnTo>
                  <a:lnTo>
                    <a:pt x="513" y="431"/>
                  </a:lnTo>
                  <a:lnTo>
                    <a:pt x="494" y="436"/>
                  </a:lnTo>
                  <a:lnTo>
                    <a:pt x="485" y="447"/>
                  </a:lnTo>
                  <a:lnTo>
                    <a:pt x="452" y="455"/>
                  </a:lnTo>
                  <a:lnTo>
                    <a:pt x="422" y="461"/>
                  </a:lnTo>
                  <a:lnTo>
                    <a:pt x="417" y="461"/>
                  </a:lnTo>
                  <a:lnTo>
                    <a:pt x="408" y="461"/>
                  </a:lnTo>
                  <a:lnTo>
                    <a:pt x="406" y="458"/>
                  </a:lnTo>
                  <a:lnTo>
                    <a:pt x="392" y="455"/>
                  </a:lnTo>
                  <a:lnTo>
                    <a:pt x="389" y="455"/>
                  </a:lnTo>
                  <a:lnTo>
                    <a:pt x="354" y="442"/>
                  </a:lnTo>
                  <a:lnTo>
                    <a:pt x="337" y="436"/>
                  </a:lnTo>
                  <a:lnTo>
                    <a:pt x="329" y="431"/>
                  </a:lnTo>
                  <a:lnTo>
                    <a:pt x="326" y="425"/>
                  </a:lnTo>
                  <a:lnTo>
                    <a:pt x="310" y="425"/>
                  </a:lnTo>
                  <a:lnTo>
                    <a:pt x="288" y="425"/>
                  </a:lnTo>
                  <a:lnTo>
                    <a:pt x="280" y="422"/>
                  </a:lnTo>
                  <a:lnTo>
                    <a:pt x="258" y="414"/>
                  </a:lnTo>
                  <a:lnTo>
                    <a:pt x="249" y="414"/>
                  </a:lnTo>
                  <a:lnTo>
                    <a:pt x="238" y="414"/>
                  </a:lnTo>
                  <a:lnTo>
                    <a:pt x="222" y="420"/>
                  </a:lnTo>
                  <a:lnTo>
                    <a:pt x="203" y="422"/>
                  </a:lnTo>
                  <a:lnTo>
                    <a:pt x="197" y="425"/>
                  </a:lnTo>
                  <a:lnTo>
                    <a:pt x="194" y="428"/>
                  </a:lnTo>
                  <a:lnTo>
                    <a:pt x="192" y="431"/>
                  </a:lnTo>
                  <a:lnTo>
                    <a:pt x="192" y="436"/>
                  </a:lnTo>
                  <a:lnTo>
                    <a:pt x="189" y="450"/>
                  </a:lnTo>
                  <a:lnTo>
                    <a:pt x="189" y="466"/>
                  </a:lnTo>
                  <a:lnTo>
                    <a:pt x="186" y="469"/>
                  </a:lnTo>
                  <a:lnTo>
                    <a:pt x="181" y="472"/>
                  </a:lnTo>
                  <a:lnTo>
                    <a:pt x="181" y="483"/>
                  </a:lnTo>
                  <a:lnTo>
                    <a:pt x="178" y="496"/>
                  </a:lnTo>
                  <a:lnTo>
                    <a:pt x="170" y="507"/>
                  </a:lnTo>
                  <a:lnTo>
                    <a:pt x="167" y="516"/>
                  </a:lnTo>
                  <a:lnTo>
                    <a:pt x="162" y="518"/>
                  </a:lnTo>
                  <a:lnTo>
                    <a:pt x="153" y="521"/>
                  </a:lnTo>
                  <a:lnTo>
                    <a:pt x="145" y="527"/>
                  </a:lnTo>
                  <a:lnTo>
                    <a:pt x="137" y="529"/>
                  </a:lnTo>
                  <a:lnTo>
                    <a:pt x="131" y="529"/>
                  </a:lnTo>
                  <a:lnTo>
                    <a:pt x="126" y="535"/>
                  </a:lnTo>
                  <a:lnTo>
                    <a:pt x="120" y="535"/>
                  </a:lnTo>
                  <a:lnTo>
                    <a:pt x="118" y="535"/>
                  </a:lnTo>
                  <a:close/>
                </a:path>
              </a:pathLst>
            </a:custGeom>
            <a:solidFill>
              <a:srgbClr val="FF0000"/>
            </a:solidFill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91436" tIns="45718" rIns="91436" bIns="45718"/>
            <a:lstStyle/>
            <a:p>
              <a:pPr>
                <a:defRPr/>
              </a:pPr>
              <a:endParaRPr lang="ru-RU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1" name="Freeform 45">
              <a:hlinkClick r:id="" action="ppaction://noaction"/>
            </p:cNvPr>
            <p:cNvSpPr>
              <a:spLocks/>
            </p:cNvSpPr>
            <p:nvPr/>
          </p:nvSpPr>
          <p:spPr bwMode="auto">
            <a:xfrm>
              <a:off x="5718749" y="2920585"/>
              <a:ext cx="929830" cy="881271"/>
            </a:xfrm>
            <a:custGeom>
              <a:avLst/>
              <a:gdLst/>
              <a:ahLst/>
              <a:cxnLst>
                <a:cxn ang="0">
                  <a:pos x="415" y="544"/>
                </a:cxn>
                <a:cxn ang="0">
                  <a:pos x="428" y="527"/>
                </a:cxn>
                <a:cxn ang="0">
                  <a:pos x="442" y="494"/>
                </a:cxn>
                <a:cxn ang="0">
                  <a:pos x="437" y="470"/>
                </a:cxn>
                <a:cxn ang="0">
                  <a:pos x="415" y="475"/>
                </a:cxn>
                <a:cxn ang="0">
                  <a:pos x="395" y="453"/>
                </a:cxn>
                <a:cxn ang="0">
                  <a:pos x="371" y="464"/>
                </a:cxn>
                <a:cxn ang="0">
                  <a:pos x="330" y="464"/>
                </a:cxn>
                <a:cxn ang="0">
                  <a:pos x="272" y="453"/>
                </a:cxn>
                <a:cxn ang="0">
                  <a:pos x="212" y="464"/>
                </a:cxn>
                <a:cxn ang="0">
                  <a:pos x="176" y="431"/>
                </a:cxn>
                <a:cxn ang="0">
                  <a:pos x="121" y="448"/>
                </a:cxn>
                <a:cxn ang="0">
                  <a:pos x="66" y="439"/>
                </a:cxn>
                <a:cxn ang="0">
                  <a:pos x="11" y="448"/>
                </a:cxn>
                <a:cxn ang="0">
                  <a:pos x="3" y="409"/>
                </a:cxn>
                <a:cxn ang="0">
                  <a:pos x="11" y="382"/>
                </a:cxn>
                <a:cxn ang="0">
                  <a:pos x="75" y="379"/>
                </a:cxn>
                <a:cxn ang="0">
                  <a:pos x="102" y="354"/>
                </a:cxn>
                <a:cxn ang="0">
                  <a:pos x="99" y="327"/>
                </a:cxn>
                <a:cxn ang="0">
                  <a:pos x="69" y="288"/>
                </a:cxn>
                <a:cxn ang="0">
                  <a:pos x="61" y="242"/>
                </a:cxn>
                <a:cxn ang="0">
                  <a:pos x="107" y="234"/>
                </a:cxn>
                <a:cxn ang="0">
                  <a:pos x="143" y="247"/>
                </a:cxn>
                <a:cxn ang="0">
                  <a:pos x="212" y="239"/>
                </a:cxn>
                <a:cxn ang="0">
                  <a:pos x="258" y="256"/>
                </a:cxn>
                <a:cxn ang="0">
                  <a:pos x="332" y="242"/>
                </a:cxn>
                <a:cxn ang="0">
                  <a:pos x="363" y="212"/>
                </a:cxn>
                <a:cxn ang="0">
                  <a:pos x="390" y="212"/>
                </a:cxn>
                <a:cxn ang="0">
                  <a:pos x="420" y="220"/>
                </a:cxn>
                <a:cxn ang="0">
                  <a:pos x="439" y="190"/>
                </a:cxn>
                <a:cxn ang="0">
                  <a:pos x="456" y="165"/>
                </a:cxn>
                <a:cxn ang="0">
                  <a:pos x="448" y="135"/>
                </a:cxn>
                <a:cxn ang="0">
                  <a:pos x="371" y="85"/>
                </a:cxn>
                <a:cxn ang="0">
                  <a:pos x="354" y="66"/>
                </a:cxn>
                <a:cxn ang="0">
                  <a:pos x="354" y="44"/>
                </a:cxn>
                <a:cxn ang="0">
                  <a:pos x="308" y="28"/>
                </a:cxn>
                <a:cxn ang="0">
                  <a:pos x="313" y="0"/>
                </a:cxn>
                <a:cxn ang="0">
                  <a:pos x="439" y="14"/>
                </a:cxn>
                <a:cxn ang="0">
                  <a:pos x="494" y="25"/>
                </a:cxn>
                <a:cxn ang="0">
                  <a:pos x="577" y="14"/>
                </a:cxn>
                <a:cxn ang="0">
                  <a:pos x="620" y="17"/>
                </a:cxn>
                <a:cxn ang="0">
                  <a:pos x="642" y="44"/>
                </a:cxn>
                <a:cxn ang="0">
                  <a:pos x="629" y="124"/>
                </a:cxn>
                <a:cxn ang="0">
                  <a:pos x="601" y="143"/>
                </a:cxn>
                <a:cxn ang="0">
                  <a:pos x="544" y="228"/>
                </a:cxn>
                <a:cxn ang="0">
                  <a:pos x="585" y="236"/>
                </a:cxn>
                <a:cxn ang="0">
                  <a:pos x="618" y="250"/>
                </a:cxn>
                <a:cxn ang="0">
                  <a:pos x="648" y="264"/>
                </a:cxn>
                <a:cxn ang="0">
                  <a:pos x="631" y="283"/>
                </a:cxn>
                <a:cxn ang="0">
                  <a:pos x="631" y="319"/>
                </a:cxn>
                <a:cxn ang="0">
                  <a:pos x="656" y="360"/>
                </a:cxn>
                <a:cxn ang="0">
                  <a:pos x="667" y="374"/>
                </a:cxn>
                <a:cxn ang="0">
                  <a:pos x="673" y="390"/>
                </a:cxn>
                <a:cxn ang="0">
                  <a:pos x="681" y="412"/>
                </a:cxn>
                <a:cxn ang="0">
                  <a:pos x="656" y="450"/>
                </a:cxn>
                <a:cxn ang="0">
                  <a:pos x="629" y="470"/>
                </a:cxn>
                <a:cxn ang="0">
                  <a:pos x="607" y="494"/>
                </a:cxn>
                <a:cxn ang="0">
                  <a:pos x="557" y="508"/>
                </a:cxn>
                <a:cxn ang="0">
                  <a:pos x="538" y="538"/>
                </a:cxn>
                <a:cxn ang="0">
                  <a:pos x="508" y="533"/>
                </a:cxn>
                <a:cxn ang="0">
                  <a:pos x="481" y="519"/>
                </a:cxn>
                <a:cxn ang="0">
                  <a:pos x="470" y="535"/>
                </a:cxn>
                <a:cxn ang="0">
                  <a:pos x="450" y="557"/>
                </a:cxn>
              </a:cxnLst>
              <a:rect l="0" t="0" r="r" b="b"/>
              <a:pathLst>
                <a:path w="684" h="557">
                  <a:moveTo>
                    <a:pt x="445" y="557"/>
                  </a:moveTo>
                  <a:lnTo>
                    <a:pt x="437" y="557"/>
                  </a:lnTo>
                  <a:lnTo>
                    <a:pt x="431" y="552"/>
                  </a:lnTo>
                  <a:lnTo>
                    <a:pt x="417" y="546"/>
                  </a:lnTo>
                  <a:lnTo>
                    <a:pt x="415" y="544"/>
                  </a:lnTo>
                  <a:lnTo>
                    <a:pt x="415" y="538"/>
                  </a:lnTo>
                  <a:lnTo>
                    <a:pt x="415" y="535"/>
                  </a:lnTo>
                  <a:lnTo>
                    <a:pt x="420" y="533"/>
                  </a:lnTo>
                  <a:lnTo>
                    <a:pt x="426" y="527"/>
                  </a:lnTo>
                  <a:lnTo>
                    <a:pt x="428" y="527"/>
                  </a:lnTo>
                  <a:lnTo>
                    <a:pt x="431" y="525"/>
                  </a:lnTo>
                  <a:lnTo>
                    <a:pt x="434" y="519"/>
                  </a:lnTo>
                  <a:lnTo>
                    <a:pt x="437" y="505"/>
                  </a:lnTo>
                  <a:lnTo>
                    <a:pt x="439" y="505"/>
                  </a:lnTo>
                  <a:lnTo>
                    <a:pt x="442" y="494"/>
                  </a:lnTo>
                  <a:lnTo>
                    <a:pt x="445" y="489"/>
                  </a:lnTo>
                  <a:lnTo>
                    <a:pt x="445" y="483"/>
                  </a:lnTo>
                  <a:lnTo>
                    <a:pt x="445" y="481"/>
                  </a:lnTo>
                  <a:lnTo>
                    <a:pt x="439" y="472"/>
                  </a:lnTo>
                  <a:lnTo>
                    <a:pt x="437" y="470"/>
                  </a:lnTo>
                  <a:lnTo>
                    <a:pt x="431" y="470"/>
                  </a:lnTo>
                  <a:lnTo>
                    <a:pt x="428" y="470"/>
                  </a:lnTo>
                  <a:lnTo>
                    <a:pt x="426" y="472"/>
                  </a:lnTo>
                  <a:lnTo>
                    <a:pt x="423" y="475"/>
                  </a:lnTo>
                  <a:lnTo>
                    <a:pt x="415" y="475"/>
                  </a:lnTo>
                  <a:lnTo>
                    <a:pt x="406" y="472"/>
                  </a:lnTo>
                  <a:lnTo>
                    <a:pt x="406" y="464"/>
                  </a:lnTo>
                  <a:lnTo>
                    <a:pt x="406" y="459"/>
                  </a:lnTo>
                  <a:lnTo>
                    <a:pt x="401" y="456"/>
                  </a:lnTo>
                  <a:lnTo>
                    <a:pt x="395" y="453"/>
                  </a:lnTo>
                  <a:lnTo>
                    <a:pt x="387" y="453"/>
                  </a:lnTo>
                  <a:lnTo>
                    <a:pt x="382" y="453"/>
                  </a:lnTo>
                  <a:lnTo>
                    <a:pt x="379" y="453"/>
                  </a:lnTo>
                  <a:lnTo>
                    <a:pt x="376" y="456"/>
                  </a:lnTo>
                  <a:lnTo>
                    <a:pt x="371" y="464"/>
                  </a:lnTo>
                  <a:lnTo>
                    <a:pt x="368" y="470"/>
                  </a:lnTo>
                  <a:lnTo>
                    <a:pt x="354" y="470"/>
                  </a:lnTo>
                  <a:lnTo>
                    <a:pt x="335" y="464"/>
                  </a:lnTo>
                  <a:lnTo>
                    <a:pt x="332" y="464"/>
                  </a:lnTo>
                  <a:lnTo>
                    <a:pt x="330" y="464"/>
                  </a:lnTo>
                  <a:lnTo>
                    <a:pt x="313" y="464"/>
                  </a:lnTo>
                  <a:lnTo>
                    <a:pt x="291" y="459"/>
                  </a:lnTo>
                  <a:lnTo>
                    <a:pt x="286" y="453"/>
                  </a:lnTo>
                  <a:lnTo>
                    <a:pt x="278" y="450"/>
                  </a:lnTo>
                  <a:lnTo>
                    <a:pt x="272" y="453"/>
                  </a:lnTo>
                  <a:lnTo>
                    <a:pt x="258" y="453"/>
                  </a:lnTo>
                  <a:lnTo>
                    <a:pt x="245" y="464"/>
                  </a:lnTo>
                  <a:lnTo>
                    <a:pt x="231" y="464"/>
                  </a:lnTo>
                  <a:lnTo>
                    <a:pt x="223" y="464"/>
                  </a:lnTo>
                  <a:lnTo>
                    <a:pt x="212" y="464"/>
                  </a:lnTo>
                  <a:lnTo>
                    <a:pt x="203" y="464"/>
                  </a:lnTo>
                  <a:lnTo>
                    <a:pt x="201" y="453"/>
                  </a:lnTo>
                  <a:lnTo>
                    <a:pt x="192" y="445"/>
                  </a:lnTo>
                  <a:lnTo>
                    <a:pt x="187" y="431"/>
                  </a:lnTo>
                  <a:lnTo>
                    <a:pt x="176" y="431"/>
                  </a:lnTo>
                  <a:lnTo>
                    <a:pt x="171" y="431"/>
                  </a:lnTo>
                  <a:lnTo>
                    <a:pt x="149" y="431"/>
                  </a:lnTo>
                  <a:lnTo>
                    <a:pt x="132" y="434"/>
                  </a:lnTo>
                  <a:lnTo>
                    <a:pt x="127" y="439"/>
                  </a:lnTo>
                  <a:lnTo>
                    <a:pt x="121" y="448"/>
                  </a:lnTo>
                  <a:lnTo>
                    <a:pt x="113" y="448"/>
                  </a:lnTo>
                  <a:lnTo>
                    <a:pt x="105" y="448"/>
                  </a:lnTo>
                  <a:lnTo>
                    <a:pt x="96" y="445"/>
                  </a:lnTo>
                  <a:lnTo>
                    <a:pt x="86" y="439"/>
                  </a:lnTo>
                  <a:lnTo>
                    <a:pt x="66" y="439"/>
                  </a:lnTo>
                  <a:lnTo>
                    <a:pt x="50" y="439"/>
                  </a:lnTo>
                  <a:lnTo>
                    <a:pt x="39" y="445"/>
                  </a:lnTo>
                  <a:lnTo>
                    <a:pt x="25" y="448"/>
                  </a:lnTo>
                  <a:lnTo>
                    <a:pt x="22" y="448"/>
                  </a:lnTo>
                  <a:lnTo>
                    <a:pt x="11" y="448"/>
                  </a:lnTo>
                  <a:lnTo>
                    <a:pt x="11" y="439"/>
                  </a:lnTo>
                  <a:lnTo>
                    <a:pt x="3" y="431"/>
                  </a:lnTo>
                  <a:lnTo>
                    <a:pt x="0" y="423"/>
                  </a:lnTo>
                  <a:lnTo>
                    <a:pt x="0" y="409"/>
                  </a:lnTo>
                  <a:lnTo>
                    <a:pt x="3" y="409"/>
                  </a:lnTo>
                  <a:lnTo>
                    <a:pt x="3" y="404"/>
                  </a:lnTo>
                  <a:lnTo>
                    <a:pt x="3" y="401"/>
                  </a:lnTo>
                  <a:lnTo>
                    <a:pt x="6" y="393"/>
                  </a:lnTo>
                  <a:lnTo>
                    <a:pt x="6" y="385"/>
                  </a:lnTo>
                  <a:lnTo>
                    <a:pt x="11" y="382"/>
                  </a:lnTo>
                  <a:lnTo>
                    <a:pt x="17" y="379"/>
                  </a:lnTo>
                  <a:lnTo>
                    <a:pt x="39" y="379"/>
                  </a:lnTo>
                  <a:lnTo>
                    <a:pt x="66" y="379"/>
                  </a:lnTo>
                  <a:lnTo>
                    <a:pt x="69" y="379"/>
                  </a:lnTo>
                  <a:lnTo>
                    <a:pt x="75" y="379"/>
                  </a:lnTo>
                  <a:lnTo>
                    <a:pt x="80" y="376"/>
                  </a:lnTo>
                  <a:lnTo>
                    <a:pt x="86" y="374"/>
                  </a:lnTo>
                  <a:lnTo>
                    <a:pt x="91" y="368"/>
                  </a:lnTo>
                  <a:lnTo>
                    <a:pt x="99" y="360"/>
                  </a:lnTo>
                  <a:lnTo>
                    <a:pt x="102" y="354"/>
                  </a:lnTo>
                  <a:lnTo>
                    <a:pt x="107" y="349"/>
                  </a:lnTo>
                  <a:lnTo>
                    <a:pt x="107" y="338"/>
                  </a:lnTo>
                  <a:lnTo>
                    <a:pt x="105" y="332"/>
                  </a:lnTo>
                  <a:lnTo>
                    <a:pt x="102" y="327"/>
                  </a:lnTo>
                  <a:lnTo>
                    <a:pt x="99" y="327"/>
                  </a:lnTo>
                  <a:lnTo>
                    <a:pt x="94" y="316"/>
                  </a:lnTo>
                  <a:lnTo>
                    <a:pt x="91" y="313"/>
                  </a:lnTo>
                  <a:lnTo>
                    <a:pt x="80" y="310"/>
                  </a:lnTo>
                  <a:lnTo>
                    <a:pt x="69" y="305"/>
                  </a:lnTo>
                  <a:lnTo>
                    <a:pt x="69" y="288"/>
                  </a:lnTo>
                  <a:lnTo>
                    <a:pt x="75" y="272"/>
                  </a:lnTo>
                  <a:lnTo>
                    <a:pt x="66" y="264"/>
                  </a:lnTo>
                  <a:lnTo>
                    <a:pt x="61" y="253"/>
                  </a:lnTo>
                  <a:lnTo>
                    <a:pt x="61" y="247"/>
                  </a:lnTo>
                  <a:lnTo>
                    <a:pt x="61" y="242"/>
                  </a:lnTo>
                  <a:lnTo>
                    <a:pt x="64" y="239"/>
                  </a:lnTo>
                  <a:lnTo>
                    <a:pt x="66" y="231"/>
                  </a:lnTo>
                  <a:lnTo>
                    <a:pt x="83" y="231"/>
                  </a:lnTo>
                  <a:lnTo>
                    <a:pt x="102" y="231"/>
                  </a:lnTo>
                  <a:lnTo>
                    <a:pt x="107" y="234"/>
                  </a:lnTo>
                  <a:lnTo>
                    <a:pt x="110" y="236"/>
                  </a:lnTo>
                  <a:lnTo>
                    <a:pt x="116" y="239"/>
                  </a:lnTo>
                  <a:lnTo>
                    <a:pt x="121" y="239"/>
                  </a:lnTo>
                  <a:lnTo>
                    <a:pt x="129" y="239"/>
                  </a:lnTo>
                  <a:lnTo>
                    <a:pt x="143" y="247"/>
                  </a:lnTo>
                  <a:lnTo>
                    <a:pt x="157" y="247"/>
                  </a:lnTo>
                  <a:lnTo>
                    <a:pt x="187" y="247"/>
                  </a:lnTo>
                  <a:lnTo>
                    <a:pt x="190" y="247"/>
                  </a:lnTo>
                  <a:lnTo>
                    <a:pt x="192" y="245"/>
                  </a:lnTo>
                  <a:lnTo>
                    <a:pt x="212" y="239"/>
                  </a:lnTo>
                  <a:lnTo>
                    <a:pt x="231" y="236"/>
                  </a:lnTo>
                  <a:lnTo>
                    <a:pt x="236" y="236"/>
                  </a:lnTo>
                  <a:lnTo>
                    <a:pt x="239" y="239"/>
                  </a:lnTo>
                  <a:lnTo>
                    <a:pt x="245" y="245"/>
                  </a:lnTo>
                  <a:lnTo>
                    <a:pt x="258" y="256"/>
                  </a:lnTo>
                  <a:lnTo>
                    <a:pt x="272" y="256"/>
                  </a:lnTo>
                  <a:lnTo>
                    <a:pt x="286" y="256"/>
                  </a:lnTo>
                  <a:lnTo>
                    <a:pt x="302" y="250"/>
                  </a:lnTo>
                  <a:lnTo>
                    <a:pt x="321" y="247"/>
                  </a:lnTo>
                  <a:lnTo>
                    <a:pt x="332" y="242"/>
                  </a:lnTo>
                  <a:lnTo>
                    <a:pt x="341" y="239"/>
                  </a:lnTo>
                  <a:lnTo>
                    <a:pt x="354" y="228"/>
                  </a:lnTo>
                  <a:lnTo>
                    <a:pt x="363" y="220"/>
                  </a:lnTo>
                  <a:lnTo>
                    <a:pt x="363" y="217"/>
                  </a:lnTo>
                  <a:lnTo>
                    <a:pt x="363" y="212"/>
                  </a:lnTo>
                  <a:lnTo>
                    <a:pt x="368" y="212"/>
                  </a:lnTo>
                  <a:lnTo>
                    <a:pt x="371" y="209"/>
                  </a:lnTo>
                  <a:lnTo>
                    <a:pt x="379" y="209"/>
                  </a:lnTo>
                  <a:lnTo>
                    <a:pt x="382" y="209"/>
                  </a:lnTo>
                  <a:lnTo>
                    <a:pt x="390" y="212"/>
                  </a:lnTo>
                  <a:lnTo>
                    <a:pt x="398" y="220"/>
                  </a:lnTo>
                  <a:lnTo>
                    <a:pt x="406" y="220"/>
                  </a:lnTo>
                  <a:lnTo>
                    <a:pt x="412" y="220"/>
                  </a:lnTo>
                  <a:lnTo>
                    <a:pt x="417" y="220"/>
                  </a:lnTo>
                  <a:lnTo>
                    <a:pt x="420" y="220"/>
                  </a:lnTo>
                  <a:lnTo>
                    <a:pt x="423" y="212"/>
                  </a:lnTo>
                  <a:lnTo>
                    <a:pt x="428" y="203"/>
                  </a:lnTo>
                  <a:lnTo>
                    <a:pt x="431" y="201"/>
                  </a:lnTo>
                  <a:lnTo>
                    <a:pt x="437" y="195"/>
                  </a:lnTo>
                  <a:lnTo>
                    <a:pt x="439" y="190"/>
                  </a:lnTo>
                  <a:lnTo>
                    <a:pt x="442" y="184"/>
                  </a:lnTo>
                  <a:lnTo>
                    <a:pt x="448" y="181"/>
                  </a:lnTo>
                  <a:lnTo>
                    <a:pt x="450" y="176"/>
                  </a:lnTo>
                  <a:lnTo>
                    <a:pt x="456" y="170"/>
                  </a:lnTo>
                  <a:lnTo>
                    <a:pt x="456" y="165"/>
                  </a:lnTo>
                  <a:lnTo>
                    <a:pt x="459" y="162"/>
                  </a:lnTo>
                  <a:lnTo>
                    <a:pt x="464" y="157"/>
                  </a:lnTo>
                  <a:lnTo>
                    <a:pt x="464" y="151"/>
                  </a:lnTo>
                  <a:lnTo>
                    <a:pt x="464" y="143"/>
                  </a:lnTo>
                  <a:lnTo>
                    <a:pt x="448" y="135"/>
                  </a:lnTo>
                  <a:lnTo>
                    <a:pt x="417" y="116"/>
                  </a:lnTo>
                  <a:lnTo>
                    <a:pt x="412" y="113"/>
                  </a:lnTo>
                  <a:lnTo>
                    <a:pt x="406" y="107"/>
                  </a:lnTo>
                  <a:lnTo>
                    <a:pt x="393" y="102"/>
                  </a:lnTo>
                  <a:lnTo>
                    <a:pt x="371" y="85"/>
                  </a:lnTo>
                  <a:lnTo>
                    <a:pt x="368" y="83"/>
                  </a:lnTo>
                  <a:lnTo>
                    <a:pt x="368" y="80"/>
                  </a:lnTo>
                  <a:lnTo>
                    <a:pt x="360" y="77"/>
                  </a:lnTo>
                  <a:lnTo>
                    <a:pt x="354" y="72"/>
                  </a:lnTo>
                  <a:lnTo>
                    <a:pt x="354" y="66"/>
                  </a:lnTo>
                  <a:lnTo>
                    <a:pt x="352" y="61"/>
                  </a:lnTo>
                  <a:lnTo>
                    <a:pt x="354" y="61"/>
                  </a:lnTo>
                  <a:lnTo>
                    <a:pt x="354" y="61"/>
                  </a:lnTo>
                  <a:lnTo>
                    <a:pt x="354" y="52"/>
                  </a:lnTo>
                  <a:lnTo>
                    <a:pt x="354" y="44"/>
                  </a:lnTo>
                  <a:lnTo>
                    <a:pt x="352" y="39"/>
                  </a:lnTo>
                  <a:lnTo>
                    <a:pt x="346" y="33"/>
                  </a:lnTo>
                  <a:lnTo>
                    <a:pt x="330" y="33"/>
                  </a:lnTo>
                  <a:lnTo>
                    <a:pt x="313" y="33"/>
                  </a:lnTo>
                  <a:lnTo>
                    <a:pt x="308" y="28"/>
                  </a:lnTo>
                  <a:lnTo>
                    <a:pt x="302" y="25"/>
                  </a:lnTo>
                  <a:lnTo>
                    <a:pt x="302" y="19"/>
                  </a:lnTo>
                  <a:lnTo>
                    <a:pt x="302" y="19"/>
                  </a:lnTo>
                  <a:lnTo>
                    <a:pt x="308" y="11"/>
                  </a:lnTo>
                  <a:lnTo>
                    <a:pt x="313" y="0"/>
                  </a:lnTo>
                  <a:lnTo>
                    <a:pt x="341" y="6"/>
                  </a:lnTo>
                  <a:lnTo>
                    <a:pt x="363" y="6"/>
                  </a:lnTo>
                  <a:lnTo>
                    <a:pt x="398" y="6"/>
                  </a:lnTo>
                  <a:lnTo>
                    <a:pt x="437" y="11"/>
                  </a:lnTo>
                  <a:lnTo>
                    <a:pt x="439" y="14"/>
                  </a:lnTo>
                  <a:lnTo>
                    <a:pt x="445" y="17"/>
                  </a:lnTo>
                  <a:lnTo>
                    <a:pt x="448" y="19"/>
                  </a:lnTo>
                  <a:lnTo>
                    <a:pt x="450" y="25"/>
                  </a:lnTo>
                  <a:lnTo>
                    <a:pt x="475" y="25"/>
                  </a:lnTo>
                  <a:lnTo>
                    <a:pt x="494" y="25"/>
                  </a:lnTo>
                  <a:lnTo>
                    <a:pt x="502" y="19"/>
                  </a:lnTo>
                  <a:lnTo>
                    <a:pt x="511" y="14"/>
                  </a:lnTo>
                  <a:lnTo>
                    <a:pt x="533" y="14"/>
                  </a:lnTo>
                  <a:lnTo>
                    <a:pt x="555" y="14"/>
                  </a:lnTo>
                  <a:lnTo>
                    <a:pt x="577" y="14"/>
                  </a:lnTo>
                  <a:lnTo>
                    <a:pt x="601" y="14"/>
                  </a:lnTo>
                  <a:lnTo>
                    <a:pt x="601" y="14"/>
                  </a:lnTo>
                  <a:lnTo>
                    <a:pt x="601" y="17"/>
                  </a:lnTo>
                  <a:lnTo>
                    <a:pt x="612" y="17"/>
                  </a:lnTo>
                  <a:lnTo>
                    <a:pt x="620" y="17"/>
                  </a:lnTo>
                  <a:lnTo>
                    <a:pt x="629" y="25"/>
                  </a:lnTo>
                  <a:lnTo>
                    <a:pt x="634" y="30"/>
                  </a:lnTo>
                  <a:lnTo>
                    <a:pt x="637" y="30"/>
                  </a:lnTo>
                  <a:lnTo>
                    <a:pt x="640" y="30"/>
                  </a:lnTo>
                  <a:lnTo>
                    <a:pt x="642" y="44"/>
                  </a:lnTo>
                  <a:lnTo>
                    <a:pt x="642" y="55"/>
                  </a:lnTo>
                  <a:lnTo>
                    <a:pt x="637" y="61"/>
                  </a:lnTo>
                  <a:lnTo>
                    <a:pt x="631" y="66"/>
                  </a:lnTo>
                  <a:lnTo>
                    <a:pt x="631" y="99"/>
                  </a:lnTo>
                  <a:lnTo>
                    <a:pt x="629" y="124"/>
                  </a:lnTo>
                  <a:lnTo>
                    <a:pt x="629" y="129"/>
                  </a:lnTo>
                  <a:lnTo>
                    <a:pt x="629" y="135"/>
                  </a:lnTo>
                  <a:lnTo>
                    <a:pt x="629" y="135"/>
                  </a:lnTo>
                  <a:lnTo>
                    <a:pt x="626" y="137"/>
                  </a:lnTo>
                  <a:lnTo>
                    <a:pt x="601" y="143"/>
                  </a:lnTo>
                  <a:lnTo>
                    <a:pt x="563" y="148"/>
                  </a:lnTo>
                  <a:lnTo>
                    <a:pt x="560" y="151"/>
                  </a:lnTo>
                  <a:lnTo>
                    <a:pt x="555" y="154"/>
                  </a:lnTo>
                  <a:lnTo>
                    <a:pt x="546" y="201"/>
                  </a:lnTo>
                  <a:lnTo>
                    <a:pt x="544" y="228"/>
                  </a:lnTo>
                  <a:lnTo>
                    <a:pt x="546" y="231"/>
                  </a:lnTo>
                  <a:lnTo>
                    <a:pt x="552" y="231"/>
                  </a:lnTo>
                  <a:lnTo>
                    <a:pt x="568" y="234"/>
                  </a:lnTo>
                  <a:lnTo>
                    <a:pt x="582" y="236"/>
                  </a:lnTo>
                  <a:lnTo>
                    <a:pt x="585" y="236"/>
                  </a:lnTo>
                  <a:lnTo>
                    <a:pt x="587" y="239"/>
                  </a:lnTo>
                  <a:lnTo>
                    <a:pt x="601" y="239"/>
                  </a:lnTo>
                  <a:lnTo>
                    <a:pt x="612" y="245"/>
                  </a:lnTo>
                  <a:lnTo>
                    <a:pt x="618" y="247"/>
                  </a:lnTo>
                  <a:lnTo>
                    <a:pt x="618" y="250"/>
                  </a:lnTo>
                  <a:lnTo>
                    <a:pt x="631" y="253"/>
                  </a:lnTo>
                  <a:lnTo>
                    <a:pt x="645" y="253"/>
                  </a:lnTo>
                  <a:lnTo>
                    <a:pt x="645" y="256"/>
                  </a:lnTo>
                  <a:lnTo>
                    <a:pt x="648" y="258"/>
                  </a:lnTo>
                  <a:lnTo>
                    <a:pt x="648" y="264"/>
                  </a:lnTo>
                  <a:lnTo>
                    <a:pt x="648" y="266"/>
                  </a:lnTo>
                  <a:lnTo>
                    <a:pt x="645" y="269"/>
                  </a:lnTo>
                  <a:lnTo>
                    <a:pt x="642" y="275"/>
                  </a:lnTo>
                  <a:lnTo>
                    <a:pt x="637" y="275"/>
                  </a:lnTo>
                  <a:lnTo>
                    <a:pt x="631" y="283"/>
                  </a:lnTo>
                  <a:lnTo>
                    <a:pt x="629" y="288"/>
                  </a:lnTo>
                  <a:lnTo>
                    <a:pt x="629" y="299"/>
                  </a:lnTo>
                  <a:lnTo>
                    <a:pt x="631" y="302"/>
                  </a:lnTo>
                  <a:lnTo>
                    <a:pt x="631" y="305"/>
                  </a:lnTo>
                  <a:lnTo>
                    <a:pt x="631" y="319"/>
                  </a:lnTo>
                  <a:lnTo>
                    <a:pt x="631" y="332"/>
                  </a:lnTo>
                  <a:lnTo>
                    <a:pt x="637" y="338"/>
                  </a:lnTo>
                  <a:lnTo>
                    <a:pt x="642" y="341"/>
                  </a:lnTo>
                  <a:lnTo>
                    <a:pt x="653" y="354"/>
                  </a:lnTo>
                  <a:lnTo>
                    <a:pt x="656" y="360"/>
                  </a:lnTo>
                  <a:lnTo>
                    <a:pt x="662" y="363"/>
                  </a:lnTo>
                  <a:lnTo>
                    <a:pt x="662" y="368"/>
                  </a:lnTo>
                  <a:lnTo>
                    <a:pt x="664" y="368"/>
                  </a:lnTo>
                  <a:lnTo>
                    <a:pt x="667" y="371"/>
                  </a:lnTo>
                  <a:lnTo>
                    <a:pt x="667" y="374"/>
                  </a:lnTo>
                  <a:lnTo>
                    <a:pt x="670" y="379"/>
                  </a:lnTo>
                  <a:lnTo>
                    <a:pt x="673" y="379"/>
                  </a:lnTo>
                  <a:lnTo>
                    <a:pt x="673" y="379"/>
                  </a:lnTo>
                  <a:lnTo>
                    <a:pt x="673" y="385"/>
                  </a:lnTo>
                  <a:lnTo>
                    <a:pt x="673" y="390"/>
                  </a:lnTo>
                  <a:lnTo>
                    <a:pt x="681" y="396"/>
                  </a:lnTo>
                  <a:lnTo>
                    <a:pt x="684" y="401"/>
                  </a:lnTo>
                  <a:lnTo>
                    <a:pt x="684" y="406"/>
                  </a:lnTo>
                  <a:lnTo>
                    <a:pt x="684" y="409"/>
                  </a:lnTo>
                  <a:lnTo>
                    <a:pt x="681" y="412"/>
                  </a:lnTo>
                  <a:lnTo>
                    <a:pt x="678" y="417"/>
                  </a:lnTo>
                  <a:lnTo>
                    <a:pt x="678" y="431"/>
                  </a:lnTo>
                  <a:lnTo>
                    <a:pt x="673" y="445"/>
                  </a:lnTo>
                  <a:lnTo>
                    <a:pt x="670" y="448"/>
                  </a:lnTo>
                  <a:lnTo>
                    <a:pt x="656" y="450"/>
                  </a:lnTo>
                  <a:lnTo>
                    <a:pt x="645" y="453"/>
                  </a:lnTo>
                  <a:lnTo>
                    <a:pt x="634" y="453"/>
                  </a:lnTo>
                  <a:lnTo>
                    <a:pt x="631" y="453"/>
                  </a:lnTo>
                  <a:lnTo>
                    <a:pt x="629" y="456"/>
                  </a:lnTo>
                  <a:lnTo>
                    <a:pt x="629" y="470"/>
                  </a:lnTo>
                  <a:lnTo>
                    <a:pt x="626" y="478"/>
                  </a:lnTo>
                  <a:lnTo>
                    <a:pt x="620" y="481"/>
                  </a:lnTo>
                  <a:lnTo>
                    <a:pt x="620" y="483"/>
                  </a:lnTo>
                  <a:lnTo>
                    <a:pt x="612" y="489"/>
                  </a:lnTo>
                  <a:lnTo>
                    <a:pt x="607" y="494"/>
                  </a:lnTo>
                  <a:lnTo>
                    <a:pt x="596" y="494"/>
                  </a:lnTo>
                  <a:lnTo>
                    <a:pt x="566" y="505"/>
                  </a:lnTo>
                  <a:lnTo>
                    <a:pt x="560" y="505"/>
                  </a:lnTo>
                  <a:lnTo>
                    <a:pt x="557" y="505"/>
                  </a:lnTo>
                  <a:lnTo>
                    <a:pt x="557" y="508"/>
                  </a:lnTo>
                  <a:lnTo>
                    <a:pt x="560" y="511"/>
                  </a:lnTo>
                  <a:lnTo>
                    <a:pt x="552" y="519"/>
                  </a:lnTo>
                  <a:lnTo>
                    <a:pt x="546" y="527"/>
                  </a:lnTo>
                  <a:lnTo>
                    <a:pt x="544" y="533"/>
                  </a:lnTo>
                  <a:lnTo>
                    <a:pt x="538" y="538"/>
                  </a:lnTo>
                  <a:lnTo>
                    <a:pt x="530" y="538"/>
                  </a:lnTo>
                  <a:lnTo>
                    <a:pt x="522" y="538"/>
                  </a:lnTo>
                  <a:lnTo>
                    <a:pt x="519" y="538"/>
                  </a:lnTo>
                  <a:lnTo>
                    <a:pt x="519" y="535"/>
                  </a:lnTo>
                  <a:lnTo>
                    <a:pt x="508" y="533"/>
                  </a:lnTo>
                  <a:lnTo>
                    <a:pt x="502" y="530"/>
                  </a:lnTo>
                  <a:lnTo>
                    <a:pt x="502" y="525"/>
                  </a:lnTo>
                  <a:lnTo>
                    <a:pt x="500" y="519"/>
                  </a:lnTo>
                  <a:lnTo>
                    <a:pt x="491" y="519"/>
                  </a:lnTo>
                  <a:lnTo>
                    <a:pt x="481" y="519"/>
                  </a:lnTo>
                  <a:lnTo>
                    <a:pt x="478" y="519"/>
                  </a:lnTo>
                  <a:lnTo>
                    <a:pt x="478" y="525"/>
                  </a:lnTo>
                  <a:lnTo>
                    <a:pt x="475" y="530"/>
                  </a:lnTo>
                  <a:lnTo>
                    <a:pt x="472" y="533"/>
                  </a:lnTo>
                  <a:lnTo>
                    <a:pt x="470" y="535"/>
                  </a:lnTo>
                  <a:lnTo>
                    <a:pt x="470" y="538"/>
                  </a:lnTo>
                  <a:lnTo>
                    <a:pt x="470" y="549"/>
                  </a:lnTo>
                  <a:lnTo>
                    <a:pt x="464" y="552"/>
                  </a:lnTo>
                  <a:lnTo>
                    <a:pt x="456" y="557"/>
                  </a:lnTo>
                  <a:lnTo>
                    <a:pt x="450" y="557"/>
                  </a:lnTo>
                  <a:lnTo>
                    <a:pt x="445" y="557"/>
                  </a:lnTo>
                  <a:close/>
                </a:path>
              </a:pathLst>
            </a:custGeom>
            <a:solidFill>
              <a:srgbClr val="92D050"/>
            </a:solidFill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91436" tIns="45718" rIns="91436" bIns="45718"/>
            <a:lstStyle/>
            <a:p>
              <a:pPr>
                <a:defRPr/>
              </a:pPr>
              <a:endParaRPr lang="ru-RU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2" name="Freeform 46"/>
            <p:cNvSpPr>
              <a:spLocks/>
            </p:cNvSpPr>
            <p:nvPr/>
          </p:nvSpPr>
          <p:spPr bwMode="auto">
            <a:xfrm>
              <a:off x="4934265" y="3501425"/>
              <a:ext cx="165258" cy="112662"/>
            </a:xfrm>
            <a:custGeom>
              <a:avLst/>
              <a:gdLst>
                <a:gd name="T0" fmla="*/ 41 w 110"/>
                <a:gd name="T1" fmla="*/ 61 h 61"/>
                <a:gd name="T2" fmla="*/ 19 w 110"/>
                <a:gd name="T3" fmla="*/ 50 h 61"/>
                <a:gd name="T4" fmla="*/ 11 w 110"/>
                <a:gd name="T5" fmla="*/ 44 h 61"/>
                <a:gd name="T6" fmla="*/ 6 w 110"/>
                <a:gd name="T7" fmla="*/ 44 h 61"/>
                <a:gd name="T8" fmla="*/ 0 w 110"/>
                <a:gd name="T9" fmla="*/ 39 h 61"/>
                <a:gd name="T10" fmla="*/ 0 w 110"/>
                <a:gd name="T11" fmla="*/ 36 h 61"/>
                <a:gd name="T12" fmla="*/ 0 w 110"/>
                <a:gd name="T13" fmla="*/ 33 h 61"/>
                <a:gd name="T14" fmla="*/ 14 w 110"/>
                <a:gd name="T15" fmla="*/ 25 h 61"/>
                <a:gd name="T16" fmla="*/ 25 w 110"/>
                <a:gd name="T17" fmla="*/ 14 h 61"/>
                <a:gd name="T18" fmla="*/ 30 w 110"/>
                <a:gd name="T19" fmla="*/ 14 h 61"/>
                <a:gd name="T20" fmla="*/ 36 w 110"/>
                <a:gd name="T21" fmla="*/ 14 h 61"/>
                <a:gd name="T22" fmla="*/ 41 w 110"/>
                <a:gd name="T23" fmla="*/ 6 h 61"/>
                <a:gd name="T24" fmla="*/ 47 w 110"/>
                <a:gd name="T25" fmla="*/ 0 h 61"/>
                <a:gd name="T26" fmla="*/ 52 w 110"/>
                <a:gd name="T27" fmla="*/ 0 h 61"/>
                <a:gd name="T28" fmla="*/ 66 w 110"/>
                <a:gd name="T29" fmla="*/ 0 h 61"/>
                <a:gd name="T30" fmla="*/ 71 w 110"/>
                <a:gd name="T31" fmla="*/ 3 h 61"/>
                <a:gd name="T32" fmla="*/ 80 w 110"/>
                <a:gd name="T33" fmla="*/ 6 h 61"/>
                <a:gd name="T34" fmla="*/ 93 w 110"/>
                <a:gd name="T35" fmla="*/ 14 h 61"/>
                <a:gd name="T36" fmla="*/ 99 w 110"/>
                <a:gd name="T37" fmla="*/ 25 h 61"/>
                <a:gd name="T38" fmla="*/ 107 w 110"/>
                <a:gd name="T39" fmla="*/ 25 h 61"/>
                <a:gd name="T40" fmla="*/ 110 w 110"/>
                <a:gd name="T41" fmla="*/ 28 h 61"/>
                <a:gd name="T42" fmla="*/ 93 w 110"/>
                <a:gd name="T43" fmla="*/ 47 h 61"/>
                <a:gd name="T44" fmla="*/ 71 w 110"/>
                <a:gd name="T45" fmla="*/ 58 h 61"/>
                <a:gd name="T46" fmla="*/ 69 w 110"/>
                <a:gd name="T47" fmla="*/ 58 h 61"/>
                <a:gd name="T48" fmla="*/ 66 w 110"/>
                <a:gd name="T49" fmla="*/ 61 h 61"/>
                <a:gd name="T50" fmla="*/ 52 w 110"/>
                <a:gd name="T51" fmla="*/ 61 h 61"/>
                <a:gd name="T52" fmla="*/ 41 w 110"/>
                <a:gd name="T53" fmla="*/ 61 h 6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10"/>
                <a:gd name="T82" fmla="*/ 0 h 61"/>
                <a:gd name="T83" fmla="*/ 110 w 110"/>
                <a:gd name="T84" fmla="*/ 61 h 6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10" h="61">
                  <a:moveTo>
                    <a:pt x="41" y="61"/>
                  </a:moveTo>
                  <a:lnTo>
                    <a:pt x="19" y="50"/>
                  </a:lnTo>
                  <a:lnTo>
                    <a:pt x="11" y="44"/>
                  </a:lnTo>
                  <a:lnTo>
                    <a:pt x="6" y="44"/>
                  </a:lnTo>
                  <a:lnTo>
                    <a:pt x="0" y="39"/>
                  </a:lnTo>
                  <a:lnTo>
                    <a:pt x="0" y="36"/>
                  </a:lnTo>
                  <a:lnTo>
                    <a:pt x="0" y="33"/>
                  </a:lnTo>
                  <a:lnTo>
                    <a:pt x="14" y="25"/>
                  </a:lnTo>
                  <a:lnTo>
                    <a:pt x="25" y="14"/>
                  </a:lnTo>
                  <a:lnTo>
                    <a:pt x="30" y="14"/>
                  </a:lnTo>
                  <a:lnTo>
                    <a:pt x="36" y="14"/>
                  </a:lnTo>
                  <a:lnTo>
                    <a:pt x="41" y="6"/>
                  </a:lnTo>
                  <a:lnTo>
                    <a:pt x="47" y="0"/>
                  </a:lnTo>
                  <a:lnTo>
                    <a:pt x="52" y="0"/>
                  </a:lnTo>
                  <a:lnTo>
                    <a:pt x="66" y="0"/>
                  </a:lnTo>
                  <a:lnTo>
                    <a:pt x="71" y="3"/>
                  </a:lnTo>
                  <a:lnTo>
                    <a:pt x="80" y="6"/>
                  </a:lnTo>
                  <a:lnTo>
                    <a:pt x="93" y="14"/>
                  </a:lnTo>
                  <a:lnTo>
                    <a:pt x="99" y="25"/>
                  </a:lnTo>
                  <a:lnTo>
                    <a:pt x="107" y="25"/>
                  </a:lnTo>
                  <a:lnTo>
                    <a:pt x="110" y="28"/>
                  </a:lnTo>
                  <a:lnTo>
                    <a:pt x="93" y="47"/>
                  </a:lnTo>
                  <a:lnTo>
                    <a:pt x="71" y="58"/>
                  </a:lnTo>
                  <a:lnTo>
                    <a:pt x="69" y="58"/>
                  </a:lnTo>
                  <a:lnTo>
                    <a:pt x="66" y="61"/>
                  </a:lnTo>
                  <a:lnTo>
                    <a:pt x="52" y="61"/>
                  </a:lnTo>
                  <a:lnTo>
                    <a:pt x="41" y="61"/>
                  </a:lnTo>
                  <a:close/>
                </a:path>
              </a:pathLst>
            </a:custGeom>
            <a:solidFill>
              <a:srgbClr val="CFFFFF"/>
            </a:solidFill>
            <a:ln w="9525">
              <a:noFill/>
              <a:round/>
              <a:headEnd/>
              <a:tailEnd/>
            </a:ln>
          </p:spPr>
          <p:txBody>
            <a:bodyPr lIns="91436" tIns="45718" rIns="91436" bIns="45718"/>
            <a:lstStyle/>
            <a:p>
              <a:endParaRPr lang="ru-RU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" name="Freeform 47"/>
            <p:cNvSpPr>
              <a:spLocks noEditPoints="1"/>
            </p:cNvSpPr>
            <p:nvPr/>
          </p:nvSpPr>
          <p:spPr bwMode="auto">
            <a:xfrm>
              <a:off x="4924311" y="3488904"/>
              <a:ext cx="197117" cy="142707"/>
            </a:xfrm>
            <a:custGeom>
              <a:avLst/>
              <a:gdLst>
                <a:gd name="T0" fmla="*/ 46 w 131"/>
                <a:gd name="T1" fmla="*/ 77 h 77"/>
                <a:gd name="T2" fmla="*/ 22 w 131"/>
                <a:gd name="T3" fmla="*/ 63 h 77"/>
                <a:gd name="T4" fmla="*/ 25 w 131"/>
                <a:gd name="T5" fmla="*/ 47 h 77"/>
                <a:gd name="T6" fmla="*/ 19 w 131"/>
                <a:gd name="T7" fmla="*/ 44 h 77"/>
                <a:gd name="T8" fmla="*/ 19 w 131"/>
                <a:gd name="T9" fmla="*/ 44 h 77"/>
                <a:gd name="T10" fmla="*/ 19 w 131"/>
                <a:gd name="T11" fmla="*/ 61 h 77"/>
                <a:gd name="T12" fmla="*/ 11 w 131"/>
                <a:gd name="T13" fmla="*/ 61 h 77"/>
                <a:gd name="T14" fmla="*/ 14 w 131"/>
                <a:gd name="T15" fmla="*/ 44 h 77"/>
                <a:gd name="T16" fmla="*/ 0 w 131"/>
                <a:gd name="T17" fmla="*/ 47 h 77"/>
                <a:gd name="T18" fmla="*/ 3 w 131"/>
                <a:gd name="T19" fmla="*/ 52 h 77"/>
                <a:gd name="T20" fmla="*/ 0 w 131"/>
                <a:gd name="T21" fmla="*/ 44 h 77"/>
                <a:gd name="T22" fmla="*/ 16 w 131"/>
                <a:gd name="T23" fmla="*/ 44 h 77"/>
                <a:gd name="T24" fmla="*/ 0 w 131"/>
                <a:gd name="T25" fmla="*/ 41 h 77"/>
                <a:gd name="T26" fmla="*/ 27 w 131"/>
                <a:gd name="T27" fmla="*/ 39 h 77"/>
                <a:gd name="T28" fmla="*/ 19 w 131"/>
                <a:gd name="T29" fmla="*/ 28 h 77"/>
                <a:gd name="T30" fmla="*/ 27 w 131"/>
                <a:gd name="T31" fmla="*/ 39 h 77"/>
                <a:gd name="T32" fmla="*/ 27 w 131"/>
                <a:gd name="T33" fmla="*/ 39 h 77"/>
                <a:gd name="T34" fmla="*/ 25 w 131"/>
                <a:gd name="T35" fmla="*/ 17 h 77"/>
                <a:gd name="T36" fmla="*/ 38 w 131"/>
                <a:gd name="T37" fmla="*/ 30 h 77"/>
                <a:gd name="T38" fmla="*/ 38 w 131"/>
                <a:gd name="T39" fmla="*/ 30 h 77"/>
                <a:gd name="T40" fmla="*/ 38 w 131"/>
                <a:gd name="T41" fmla="*/ 14 h 77"/>
                <a:gd name="T42" fmla="*/ 46 w 131"/>
                <a:gd name="T43" fmla="*/ 30 h 77"/>
                <a:gd name="T44" fmla="*/ 57 w 131"/>
                <a:gd name="T45" fmla="*/ 17 h 77"/>
                <a:gd name="T46" fmla="*/ 44 w 131"/>
                <a:gd name="T47" fmla="*/ 8 h 77"/>
                <a:gd name="T48" fmla="*/ 44 w 131"/>
                <a:gd name="T49" fmla="*/ 8 h 77"/>
                <a:gd name="T50" fmla="*/ 44 w 131"/>
                <a:gd name="T51" fmla="*/ 8 h 77"/>
                <a:gd name="T52" fmla="*/ 52 w 131"/>
                <a:gd name="T53" fmla="*/ 0 h 77"/>
                <a:gd name="T54" fmla="*/ 55 w 131"/>
                <a:gd name="T55" fmla="*/ 17 h 77"/>
                <a:gd name="T56" fmla="*/ 77 w 131"/>
                <a:gd name="T57" fmla="*/ 0 h 77"/>
                <a:gd name="T58" fmla="*/ 74 w 131"/>
                <a:gd name="T59" fmla="*/ 0 h 77"/>
                <a:gd name="T60" fmla="*/ 77 w 131"/>
                <a:gd name="T61" fmla="*/ 0 h 77"/>
                <a:gd name="T62" fmla="*/ 77 w 131"/>
                <a:gd name="T63" fmla="*/ 0 h 77"/>
                <a:gd name="T64" fmla="*/ 85 w 131"/>
                <a:gd name="T65" fmla="*/ 19 h 77"/>
                <a:gd name="T66" fmla="*/ 90 w 131"/>
                <a:gd name="T67" fmla="*/ 6 h 77"/>
                <a:gd name="T68" fmla="*/ 90 w 131"/>
                <a:gd name="T69" fmla="*/ 6 h 77"/>
                <a:gd name="T70" fmla="*/ 90 w 131"/>
                <a:gd name="T71" fmla="*/ 6 h 77"/>
                <a:gd name="T72" fmla="*/ 107 w 131"/>
                <a:gd name="T73" fmla="*/ 17 h 77"/>
                <a:gd name="T74" fmla="*/ 101 w 131"/>
                <a:gd name="T75" fmla="*/ 39 h 77"/>
                <a:gd name="T76" fmla="*/ 107 w 131"/>
                <a:gd name="T77" fmla="*/ 41 h 77"/>
                <a:gd name="T78" fmla="*/ 107 w 131"/>
                <a:gd name="T79" fmla="*/ 41 h 77"/>
                <a:gd name="T80" fmla="*/ 107 w 131"/>
                <a:gd name="T81" fmla="*/ 25 h 77"/>
                <a:gd name="T82" fmla="*/ 118 w 131"/>
                <a:gd name="T83" fmla="*/ 25 h 77"/>
                <a:gd name="T84" fmla="*/ 115 w 131"/>
                <a:gd name="T85" fmla="*/ 41 h 77"/>
                <a:gd name="T86" fmla="*/ 126 w 131"/>
                <a:gd name="T87" fmla="*/ 41 h 77"/>
                <a:gd name="T88" fmla="*/ 123 w 131"/>
                <a:gd name="T89" fmla="*/ 30 h 77"/>
                <a:gd name="T90" fmla="*/ 126 w 131"/>
                <a:gd name="T91" fmla="*/ 41 h 77"/>
                <a:gd name="T92" fmla="*/ 104 w 131"/>
                <a:gd name="T93" fmla="*/ 61 h 77"/>
                <a:gd name="T94" fmla="*/ 77 w 131"/>
                <a:gd name="T95" fmla="*/ 61 h 77"/>
                <a:gd name="T96" fmla="*/ 79 w 131"/>
                <a:gd name="T97" fmla="*/ 74 h 77"/>
                <a:gd name="T98" fmla="*/ 85 w 131"/>
                <a:gd name="T99" fmla="*/ 74 h 77"/>
                <a:gd name="T100" fmla="*/ 79 w 131"/>
                <a:gd name="T101" fmla="*/ 74 h 77"/>
                <a:gd name="T102" fmla="*/ 74 w 131"/>
                <a:gd name="T103" fmla="*/ 61 h 77"/>
                <a:gd name="T104" fmla="*/ 68 w 131"/>
                <a:gd name="T105" fmla="*/ 63 h 77"/>
                <a:gd name="T106" fmla="*/ 74 w 131"/>
                <a:gd name="T107" fmla="*/ 77 h 77"/>
                <a:gd name="T108" fmla="*/ 77 w 131"/>
                <a:gd name="T109" fmla="*/ 77 h 77"/>
                <a:gd name="T110" fmla="*/ 60 w 131"/>
                <a:gd name="T111" fmla="*/ 77 h 77"/>
                <a:gd name="T112" fmla="*/ 60 w 131"/>
                <a:gd name="T113" fmla="*/ 63 h 77"/>
                <a:gd name="T114" fmla="*/ 49 w 131"/>
                <a:gd name="T115" fmla="*/ 77 h 7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31"/>
                <a:gd name="T175" fmla="*/ 0 h 77"/>
                <a:gd name="T176" fmla="*/ 131 w 131"/>
                <a:gd name="T177" fmla="*/ 77 h 7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31" h="77">
                  <a:moveTo>
                    <a:pt x="22" y="63"/>
                  </a:moveTo>
                  <a:lnTo>
                    <a:pt x="30" y="50"/>
                  </a:lnTo>
                  <a:lnTo>
                    <a:pt x="55" y="63"/>
                  </a:lnTo>
                  <a:lnTo>
                    <a:pt x="46" y="77"/>
                  </a:lnTo>
                  <a:lnTo>
                    <a:pt x="25" y="63"/>
                  </a:lnTo>
                  <a:lnTo>
                    <a:pt x="22" y="63"/>
                  </a:lnTo>
                  <a:close/>
                  <a:moveTo>
                    <a:pt x="25" y="63"/>
                  </a:moveTo>
                  <a:lnTo>
                    <a:pt x="22" y="63"/>
                  </a:lnTo>
                  <a:lnTo>
                    <a:pt x="25" y="63"/>
                  </a:lnTo>
                  <a:close/>
                  <a:moveTo>
                    <a:pt x="19" y="44"/>
                  </a:moveTo>
                  <a:lnTo>
                    <a:pt x="25" y="47"/>
                  </a:lnTo>
                  <a:lnTo>
                    <a:pt x="33" y="52"/>
                  </a:lnTo>
                  <a:lnTo>
                    <a:pt x="22" y="63"/>
                  </a:lnTo>
                  <a:lnTo>
                    <a:pt x="16" y="58"/>
                  </a:lnTo>
                  <a:lnTo>
                    <a:pt x="19" y="44"/>
                  </a:lnTo>
                  <a:close/>
                  <a:moveTo>
                    <a:pt x="19" y="44"/>
                  </a:moveTo>
                  <a:lnTo>
                    <a:pt x="22" y="44"/>
                  </a:lnTo>
                  <a:lnTo>
                    <a:pt x="25" y="47"/>
                  </a:lnTo>
                  <a:lnTo>
                    <a:pt x="19" y="44"/>
                  </a:lnTo>
                  <a:close/>
                  <a:moveTo>
                    <a:pt x="8" y="58"/>
                  </a:moveTo>
                  <a:lnTo>
                    <a:pt x="14" y="44"/>
                  </a:lnTo>
                  <a:lnTo>
                    <a:pt x="19" y="44"/>
                  </a:lnTo>
                  <a:lnTo>
                    <a:pt x="19" y="61"/>
                  </a:lnTo>
                  <a:lnTo>
                    <a:pt x="14" y="61"/>
                  </a:lnTo>
                  <a:lnTo>
                    <a:pt x="8" y="58"/>
                  </a:lnTo>
                  <a:close/>
                  <a:moveTo>
                    <a:pt x="14" y="61"/>
                  </a:moveTo>
                  <a:lnTo>
                    <a:pt x="11" y="61"/>
                  </a:lnTo>
                  <a:lnTo>
                    <a:pt x="8" y="58"/>
                  </a:lnTo>
                  <a:lnTo>
                    <a:pt x="14" y="61"/>
                  </a:lnTo>
                  <a:close/>
                  <a:moveTo>
                    <a:pt x="0" y="47"/>
                  </a:moveTo>
                  <a:lnTo>
                    <a:pt x="14" y="44"/>
                  </a:lnTo>
                  <a:lnTo>
                    <a:pt x="19" y="47"/>
                  </a:lnTo>
                  <a:lnTo>
                    <a:pt x="8" y="58"/>
                  </a:lnTo>
                  <a:lnTo>
                    <a:pt x="3" y="52"/>
                  </a:lnTo>
                  <a:lnTo>
                    <a:pt x="0" y="47"/>
                  </a:lnTo>
                  <a:close/>
                  <a:moveTo>
                    <a:pt x="3" y="52"/>
                  </a:moveTo>
                  <a:lnTo>
                    <a:pt x="0" y="50"/>
                  </a:lnTo>
                  <a:lnTo>
                    <a:pt x="0" y="47"/>
                  </a:lnTo>
                  <a:lnTo>
                    <a:pt x="3" y="52"/>
                  </a:lnTo>
                  <a:close/>
                  <a:moveTo>
                    <a:pt x="16" y="44"/>
                  </a:moveTo>
                  <a:lnTo>
                    <a:pt x="16" y="47"/>
                  </a:lnTo>
                  <a:lnTo>
                    <a:pt x="0" y="47"/>
                  </a:lnTo>
                  <a:lnTo>
                    <a:pt x="0" y="44"/>
                  </a:lnTo>
                  <a:lnTo>
                    <a:pt x="16" y="44"/>
                  </a:lnTo>
                  <a:close/>
                  <a:moveTo>
                    <a:pt x="5" y="33"/>
                  </a:moveTo>
                  <a:lnTo>
                    <a:pt x="16" y="41"/>
                  </a:lnTo>
                  <a:lnTo>
                    <a:pt x="16" y="44"/>
                  </a:lnTo>
                  <a:lnTo>
                    <a:pt x="0" y="44"/>
                  </a:lnTo>
                  <a:lnTo>
                    <a:pt x="0" y="41"/>
                  </a:lnTo>
                  <a:lnTo>
                    <a:pt x="5" y="33"/>
                  </a:lnTo>
                  <a:close/>
                  <a:moveTo>
                    <a:pt x="0" y="41"/>
                  </a:moveTo>
                  <a:lnTo>
                    <a:pt x="0" y="36"/>
                  </a:lnTo>
                  <a:lnTo>
                    <a:pt x="5" y="33"/>
                  </a:lnTo>
                  <a:lnTo>
                    <a:pt x="0" y="41"/>
                  </a:lnTo>
                  <a:close/>
                  <a:moveTo>
                    <a:pt x="27" y="39"/>
                  </a:moveTo>
                  <a:lnTo>
                    <a:pt x="27" y="39"/>
                  </a:lnTo>
                  <a:lnTo>
                    <a:pt x="14" y="47"/>
                  </a:lnTo>
                  <a:lnTo>
                    <a:pt x="5" y="33"/>
                  </a:lnTo>
                  <a:lnTo>
                    <a:pt x="19" y="28"/>
                  </a:lnTo>
                  <a:lnTo>
                    <a:pt x="27" y="39"/>
                  </a:lnTo>
                  <a:close/>
                  <a:moveTo>
                    <a:pt x="27" y="39"/>
                  </a:moveTo>
                  <a:lnTo>
                    <a:pt x="27" y="39"/>
                  </a:lnTo>
                  <a:close/>
                  <a:moveTo>
                    <a:pt x="33" y="14"/>
                  </a:moveTo>
                  <a:lnTo>
                    <a:pt x="38" y="28"/>
                  </a:lnTo>
                  <a:lnTo>
                    <a:pt x="27" y="39"/>
                  </a:lnTo>
                  <a:lnTo>
                    <a:pt x="16" y="28"/>
                  </a:lnTo>
                  <a:lnTo>
                    <a:pt x="25" y="17"/>
                  </a:lnTo>
                  <a:lnTo>
                    <a:pt x="33" y="14"/>
                  </a:lnTo>
                  <a:close/>
                  <a:moveTo>
                    <a:pt x="25" y="17"/>
                  </a:moveTo>
                  <a:lnTo>
                    <a:pt x="27" y="14"/>
                  </a:lnTo>
                  <a:lnTo>
                    <a:pt x="33" y="14"/>
                  </a:lnTo>
                  <a:lnTo>
                    <a:pt x="25" y="17"/>
                  </a:lnTo>
                  <a:close/>
                  <a:moveTo>
                    <a:pt x="38" y="30"/>
                  </a:moveTo>
                  <a:lnTo>
                    <a:pt x="33" y="30"/>
                  </a:lnTo>
                  <a:lnTo>
                    <a:pt x="33" y="14"/>
                  </a:lnTo>
                  <a:lnTo>
                    <a:pt x="38" y="14"/>
                  </a:lnTo>
                  <a:lnTo>
                    <a:pt x="38" y="30"/>
                  </a:lnTo>
                  <a:close/>
                  <a:moveTo>
                    <a:pt x="49" y="28"/>
                  </a:moveTo>
                  <a:lnTo>
                    <a:pt x="44" y="30"/>
                  </a:lnTo>
                  <a:lnTo>
                    <a:pt x="38" y="30"/>
                  </a:lnTo>
                  <a:lnTo>
                    <a:pt x="38" y="14"/>
                  </a:lnTo>
                  <a:lnTo>
                    <a:pt x="44" y="14"/>
                  </a:lnTo>
                  <a:lnTo>
                    <a:pt x="49" y="28"/>
                  </a:lnTo>
                  <a:close/>
                  <a:moveTo>
                    <a:pt x="49" y="28"/>
                  </a:moveTo>
                  <a:lnTo>
                    <a:pt x="46" y="30"/>
                  </a:lnTo>
                  <a:lnTo>
                    <a:pt x="44" y="30"/>
                  </a:lnTo>
                  <a:lnTo>
                    <a:pt x="49" y="28"/>
                  </a:lnTo>
                  <a:close/>
                  <a:moveTo>
                    <a:pt x="44" y="8"/>
                  </a:moveTo>
                  <a:lnTo>
                    <a:pt x="57" y="17"/>
                  </a:lnTo>
                  <a:lnTo>
                    <a:pt x="49" y="28"/>
                  </a:lnTo>
                  <a:lnTo>
                    <a:pt x="35" y="19"/>
                  </a:lnTo>
                  <a:lnTo>
                    <a:pt x="44" y="8"/>
                  </a:lnTo>
                  <a:close/>
                  <a:moveTo>
                    <a:pt x="44" y="8"/>
                  </a:moveTo>
                  <a:lnTo>
                    <a:pt x="44" y="8"/>
                  </a:lnTo>
                  <a:close/>
                  <a:moveTo>
                    <a:pt x="55" y="0"/>
                  </a:moveTo>
                  <a:lnTo>
                    <a:pt x="60" y="14"/>
                  </a:lnTo>
                  <a:lnTo>
                    <a:pt x="55" y="19"/>
                  </a:lnTo>
                  <a:lnTo>
                    <a:pt x="44" y="8"/>
                  </a:lnTo>
                  <a:lnTo>
                    <a:pt x="49" y="3"/>
                  </a:lnTo>
                  <a:lnTo>
                    <a:pt x="55" y="0"/>
                  </a:lnTo>
                  <a:close/>
                  <a:moveTo>
                    <a:pt x="49" y="3"/>
                  </a:moveTo>
                  <a:lnTo>
                    <a:pt x="52" y="0"/>
                  </a:lnTo>
                  <a:lnTo>
                    <a:pt x="55" y="0"/>
                  </a:lnTo>
                  <a:lnTo>
                    <a:pt x="49" y="3"/>
                  </a:lnTo>
                  <a:close/>
                  <a:moveTo>
                    <a:pt x="60" y="17"/>
                  </a:moveTo>
                  <a:lnTo>
                    <a:pt x="55" y="17"/>
                  </a:lnTo>
                  <a:lnTo>
                    <a:pt x="55" y="0"/>
                  </a:lnTo>
                  <a:lnTo>
                    <a:pt x="60" y="0"/>
                  </a:lnTo>
                  <a:lnTo>
                    <a:pt x="60" y="17"/>
                  </a:lnTo>
                  <a:close/>
                  <a:moveTo>
                    <a:pt x="77" y="0"/>
                  </a:moveTo>
                  <a:lnTo>
                    <a:pt x="74" y="17"/>
                  </a:lnTo>
                  <a:lnTo>
                    <a:pt x="60" y="17"/>
                  </a:lnTo>
                  <a:lnTo>
                    <a:pt x="60" y="0"/>
                  </a:lnTo>
                  <a:lnTo>
                    <a:pt x="74" y="0"/>
                  </a:lnTo>
                  <a:lnTo>
                    <a:pt x="77" y="0"/>
                  </a:lnTo>
                  <a:close/>
                  <a:moveTo>
                    <a:pt x="74" y="0"/>
                  </a:moveTo>
                  <a:lnTo>
                    <a:pt x="74" y="0"/>
                  </a:lnTo>
                  <a:lnTo>
                    <a:pt x="77" y="0"/>
                  </a:lnTo>
                  <a:lnTo>
                    <a:pt x="74" y="0"/>
                  </a:lnTo>
                  <a:close/>
                  <a:moveTo>
                    <a:pt x="77" y="17"/>
                  </a:moveTo>
                  <a:lnTo>
                    <a:pt x="71" y="14"/>
                  </a:lnTo>
                  <a:lnTo>
                    <a:pt x="77" y="0"/>
                  </a:lnTo>
                  <a:lnTo>
                    <a:pt x="82" y="3"/>
                  </a:lnTo>
                  <a:lnTo>
                    <a:pt x="77" y="17"/>
                  </a:lnTo>
                  <a:close/>
                  <a:moveTo>
                    <a:pt x="90" y="6"/>
                  </a:moveTo>
                  <a:lnTo>
                    <a:pt x="85" y="19"/>
                  </a:lnTo>
                  <a:lnTo>
                    <a:pt x="77" y="17"/>
                  </a:lnTo>
                  <a:lnTo>
                    <a:pt x="82" y="3"/>
                  </a:lnTo>
                  <a:lnTo>
                    <a:pt x="90" y="6"/>
                  </a:lnTo>
                  <a:close/>
                  <a:moveTo>
                    <a:pt x="90" y="6"/>
                  </a:moveTo>
                  <a:lnTo>
                    <a:pt x="90" y="6"/>
                  </a:lnTo>
                  <a:close/>
                  <a:moveTo>
                    <a:pt x="107" y="19"/>
                  </a:moveTo>
                  <a:lnTo>
                    <a:pt x="96" y="28"/>
                  </a:lnTo>
                  <a:lnTo>
                    <a:pt x="82" y="19"/>
                  </a:lnTo>
                  <a:lnTo>
                    <a:pt x="90" y="6"/>
                  </a:lnTo>
                  <a:lnTo>
                    <a:pt x="104" y="17"/>
                  </a:lnTo>
                  <a:lnTo>
                    <a:pt x="107" y="19"/>
                  </a:lnTo>
                  <a:close/>
                  <a:moveTo>
                    <a:pt x="104" y="17"/>
                  </a:moveTo>
                  <a:lnTo>
                    <a:pt x="107" y="17"/>
                  </a:lnTo>
                  <a:lnTo>
                    <a:pt x="107" y="19"/>
                  </a:lnTo>
                  <a:lnTo>
                    <a:pt x="104" y="17"/>
                  </a:lnTo>
                  <a:close/>
                  <a:moveTo>
                    <a:pt x="107" y="41"/>
                  </a:moveTo>
                  <a:lnTo>
                    <a:pt x="101" y="39"/>
                  </a:lnTo>
                  <a:lnTo>
                    <a:pt x="93" y="28"/>
                  </a:lnTo>
                  <a:lnTo>
                    <a:pt x="107" y="19"/>
                  </a:lnTo>
                  <a:lnTo>
                    <a:pt x="115" y="30"/>
                  </a:lnTo>
                  <a:lnTo>
                    <a:pt x="107" y="41"/>
                  </a:lnTo>
                  <a:close/>
                  <a:moveTo>
                    <a:pt x="107" y="41"/>
                  </a:moveTo>
                  <a:lnTo>
                    <a:pt x="101" y="41"/>
                  </a:lnTo>
                  <a:lnTo>
                    <a:pt x="101" y="39"/>
                  </a:lnTo>
                  <a:lnTo>
                    <a:pt x="107" y="41"/>
                  </a:lnTo>
                  <a:close/>
                  <a:moveTo>
                    <a:pt x="118" y="28"/>
                  </a:moveTo>
                  <a:lnTo>
                    <a:pt x="115" y="41"/>
                  </a:lnTo>
                  <a:lnTo>
                    <a:pt x="107" y="41"/>
                  </a:lnTo>
                  <a:lnTo>
                    <a:pt x="107" y="25"/>
                  </a:lnTo>
                  <a:lnTo>
                    <a:pt x="115" y="25"/>
                  </a:lnTo>
                  <a:lnTo>
                    <a:pt x="118" y="28"/>
                  </a:lnTo>
                  <a:close/>
                  <a:moveTo>
                    <a:pt x="115" y="25"/>
                  </a:moveTo>
                  <a:lnTo>
                    <a:pt x="118" y="25"/>
                  </a:lnTo>
                  <a:lnTo>
                    <a:pt x="118" y="28"/>
                  </a:lnTo>
                  <a:lnTo>
                    <a:pt x="115" y="25"/>
                  </a:lnTo>
                  <a:close/>
                  <a:moveTo>
                    <a:pt x="126" y="41"/>
                  </a:moveTo>
                  <a:lnTo>
                    <a:pt x="115" y="41"/>
                  </a:lnTo>
                  <a:lnTo>
                    <a:pt x="110" y="39"/>
                  </a:lnTo>
                  <a:lnTo>
                    <a:pt x="118" y="28"/>
                  </a:lnTo>
                  <a:lnTo>
                    <a:pt x="123" y="30"/>
                  </a:lnTo>
                  <a:lnTo>
                    <a:pt x="126" y="41"/>
                  </a:lnTo>
                  <a:close/>
                  <a:moveTo>
                    <a:pt x="123" y="30"/>
                  </a:moveTo>
                  <a:lnTo>
                    <a:pt x="131" y="33"/>
                  </a:lnTo>
                  <a:lnTo>
                    <a:pt x="126" y="41"/>
                  </a:lnTo>
                  <a:lnTo>
                    <a:pt x="123" y="30"/>
                  </a:lnTo>
                  <a:close/>
                  <a:moveTo>
                    <a:pt x="104" y="61"/>
                  </a:moveTo>
                  <a:lnTo>
                    <a:pt x="93" y="50"/>
                  </a:lnTo>
                  <a:lnTo>
                    <a:pt x="112" y="30"/>
                  </a:lnTo>
                  <a:lnTo>
                    <a:pt x="126" y="41"/>
                  </a:lnTo>
                  <a:lnTo>
                    <a:pt x="107" y="61"/>
                  </a:lnTo>
                  <a:lnTo>
                    <a:pt x="104" y="61"/>
                  </a:lnTo>
                  <a:close/>
                  <a:moveTo>
                    <a:pt x="107" y="61"/>
                  </a:moveTo>
                  <a:lnTo>
                    <a:pt x="104" y="61"/>
                  </a:lnTo>
                  <a:lnTo>
                    <a:pt x="107" y="61"/>
                  </a:lnTo>
                  <a:close/>
                  <a:moveTo>
                    <a:pt x="79" y="74"/>
                  </a:moveTo>
                  <a:lnTo>
                    <a:pt x="77" y="61"/>
                  </a:lnTo>
                  <a:lnTo>
                    <a:pt x="96" y="50"/>
                  </a:lnTo>
                  <a:lnTo>
                    <a:pt x="104" y="61"/>
                  </a:lnTo>
                  <a:lnTo>
                    <a:pt x="85" y="74"/>
                  </a:lnTo>
                  <a:lnTo>
                    <a:pt x="79" y="74"/>
                  </a:lnTo>
                  <a:close/>
                  <a:moveTo>
                    <a:pt x="85" y="74"/>
                  </a:moveTo>
                  <a:lnTo>
                    <a:pt x="82" y="74"/>
                  </a:lnTo>
                  <a:lnTo>
                    <a:pt x="79" y="74"/>
                  </a:lnTo>
                  <a:lnTo>
                    <a:pt x="85" y="74"/>
                  </a:lnTo>
                  <a:close/>
                  <a:moveTo>
                    <a:pt x="74" y="61"/>
                  </a:moveTo>
                  <a:lnTo>
                    <a:pt x="77" y="61"/>
                  </a:lnTo>
                  <a:lnTo>
                    <a:pt x="79" y="61"/>
                  </a:lnTo>
                  <a:lnTo>
                    <a:pt x="79" y="74"/>
                  </a:lnTo>
                  <a:lnTo>
                    <a:pt x="77" y="74"/>
                  </a:lnTo>
                  <a:lnTo>
                    <a:pt x="74" y="61"/>
                  </a:lnTo>
                  <a:close/>
                  <a:moveTo>
                    <a:pt x="74" y="61"/>
                  </a:moveTo>
                  <a:lnTo>
                    <a:pt x="74" y="61"/>
                  </a:lnTo>
                  <a:lnTo>
                    <a:pt x="77" y="61"/>
                  </a:lnTo>
                  <a:lnTo>
                    <a:pt x="74" y="61"/>
                  </a:lnTo>
                  <a:close/>
                  <a:moveTo>
                    <a:pt x="74" y="77"/>
                  </a:moveTo>
                  <a:lnTo>
                    <a:pt x="68" y="63"/>
                  </a:lnTo>
                  <a:lnTo>
                    <a:pt x="74" y="61"/>
                  </a:lnTo>
                  <a:lnTo>
                    <a:pt x="82" y="74"/>
                  </a:lnTo>
                  <a:lnTo>
                    <a:pt x="77" y="77"/>
                  </a:lnTo>
                  <a:lnTo>
                    <a:pt x="74" y="77"/>
                  </a:lnTo>
                  <a:close/>
                  <a:moveTo>
                    <a:pt x="77" y="77"/>
                  </a:moveTo>
                  <a:lnTo>
                    <a:pt x="74" y="77"/>
                  </a:lnTo>
                  <a:lnTo>
                    <a:pt x="77" y="77"/>
                  </a:lnTo>
                  <a:close/>
                  <a:moveTo>
                    <a:pt x="60" y="63"/>
                  </a:moveTo>
                  <a:lnTo>
                    <a:pt x="74" y="63"/>
                  </a:lnTo>
                  <a:lnTo>
                    <a:pt x="74" y="77"/>
                  </a:lnTo>
                  <a:lnTo>
                    <a:pt x="60" y="77"/>
                  </a:lnTo>
                  <a:lnTo>
                    <a:pt x="60" y="63"/>
                  </a:lnTo>
                  <a:close/>
                  <a:moveTo>
                    <a:pt x="46" y="77"/>
                  </a:moveTo>
                  <a:lnTo>
                    <a:pt x="49" y="63"/>
                  </a:lnTo>
                  <a:lnTo>
                    <a:pt x="60" y="63"/>
                  </a:lnTo>
                  <a:lnTo>
                    <a:pt x="60" y="77"/>
                  </a:lnTo>
                  <a:lnTo>
                    <a:pt x="49" y="77"/>
                  </a:lnTo>
                  <a:lnTo>
                    <a:pt x="46" y="77"/>
                  </a:lnTo>
                  <a:close/>
                  <a:moveTo>
                    <a:pt x="49" y="77"/>
                  </a:moveTo>
                  <a:lnTo>
                    <a:pt x="49" y="77"/>
                  </a:lnTo>
                  <a:lnTo>
                    <a:pt x="46" y="77"/>
                  </a:lnTo>
                  <a:lnTo>
                    <a:pt x="49" y="77"/>
                  </a:lnTo>
                  <a:close/>
                </a:path>
              </a:pathLst>
            </a:custGeom>
            <a:solidFill>
              <a:srgbClr val="CFFFFF"/>
            </a:solidFill>
            <a:ln w="9525">
              <a:noFill/>
              <a:round/>
              <a:headEnd/>
              <a:tailEnd/>
            </a:ln>
          </p:spPr>
          <p:txBody>
            <a:bodyPr lIns="91436" tIns="45718" rIns="91436" bIns="45718"/>
            <a:lstStyle/>
            <a:p>
              <a:endParaRPr lang="ru-RU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4" name="Freeform 48">
              <a:hlinkClick r:id="" action="ppaction://noaction"/>
            </p:cNvPr>
            <p:cNvSpPr>
              <a:spLocks/>
            </p:cNvSpPr>
            <p:nvPr/>
          </p:nvSpPr>
          <p:spPr bwMode="auto">
            <a:xfrm>
              <a:off x="4382738" y="2535029"/>
              <a:ext cx="886028" cy="1181705"/>
            </a:xfrm>
            <a:custGeom>
              <a:avLst/>
              <a:gdLst/>
              <a:ahLst/>
              <a:cxnLst>
                <a:cxn ang="0">
                  <a:pos x="516" y="722"/>
                </a:cxn>
                <a:cxn ang="0">
                  <a:pos x="472" y="689"/>
                </a:cxn>
                <a:cxn ang="0">
                  <a:pos x="417" y="683"/>
                </a:cxn>
                <a:cxn ang="0">
                  <a:pos x="379" y="697"/>
                </a:cxn>
                <a:cxn ang="0">
                  <a:pos x="330" y="725"/>
                </a:cxn>
                <a:cxn ang="0">
                  <a:pos x="286" y="730"/>
                </a:cxn>
                <a:cxn ang="0">
                  <a:pos x="225" y="716"/>
                </a:cxn>
                <a:cxn ang="0">
                  <a:pos x="184" y="700"/>
                </a:cxn>
                <a:cxn ang="0">
                  <a:pos x="118" y="689"/>
                </a:cxn>
                <a:cxn ang="0">
                  <a:pos x="121" y="642"/>
                </a:cxn>
                <a:cxn ang="0">
                  <a:pos x="116" y="612"/>
                </a:cxn>
                <a:cxn ang="0">
                  <a:pos x="113" y="593"/>
                </a:cxn>
                <a:cxn ang="0">
                  <a:pos x="121" y="552"/>
                </a:cxn>
                <a:cxn ang="0">
                  <a:pos x="113" y="532"/>
                </a:cxn>
                <a:cxn ang="0">
                  <a:pos x="110" y="475"/>
                </a:cxn>
                <a:cxn ang="0">
                  <a:pos x="83" y="456"/>
                </a:cxn>
                <a:cxn ang="0">
                  <a:pos x="72" y="420"/>
                </a:cxn>
                <a:cxn ang="0">
                  <a:pos x="42" y="395"/>
                </a:cxn>
                <a:cxn ang="0">
                  <a:pos x="20" y="365"/>
                </a:cxn>
                <a:cxn ang="0">
                  <a:pos x="6" y="343"/>
                </a:cxn>
                <a:cxn ang="0">
                  <a:pos x="0" y="329"/>
                </a:cxn>
                <a:cxn ang="0">
                  <a:pos x="33" y="307"/>
                </a:cxn>
                <a:cxn ang="0">
                  <a:pos x="47" y="288"/>
                </a:cxn>
                <a:cxn ang="0">
                  <a:pos x="80" y="266"/>
                </a:cxn>
                <a:cxn ang="0">
                  <a:pos x="110" y="255"/>
                </a:cxn>
                <a:cxn ang="0">
                  <a:pos x="116" y="189"/>
                </a:cxn>
                <a:cxn ang="0">
                  <a:pos x="146" y="189"/>
                </a:cxn>
                <a:cxn ang="0">
                  <a:pos x="165" y="192"/>
                </a:cxn>
                <a:cxn ang="0">
                  <a:pos x="195" y="178"/>
                </a:cxn>
                <a:cxn ang="0">
                  <a:pos x="225" y="156"/>
                </a:cxn>
                <a:cxn ang="0">
                  <a:pos x="228" y="126"/>
                </a:cxn>
                <a:cxn ang="0">
                  <a:pos x="220" y="115"/>
                </a:cxn>
                <a:cxn ang="0">
                  <a:pos x="225" y="77"/>
                </a:cxn>
                <a:cxn ang="0">
                  <a:pos x="256" y="74"/>
                </a:cxn>
                <a:cxn ang="0">
                  <a:pos x="278" y="99"/>
                </a:cxn>
                <a:cxn ang="0">
                  <a:pos x="291" y="113"/>
                </a:cxn>
                <a:cxn ang="0">
                  <a:pos x="313" y="107"/>
                </a:cxn>
                <a:cxn ang="0">
                  <a:pos x="349" y="93"/>
                </a:cxn>
                <a:cxn ang="0">
                  <a:pos x="368" y="58"/>
                </a:cxn>
                <a:cxn ang="0">
                  <a:pos x="385" y="25"/>
                </a:cxn>
                <a:cxn ang="0">
                  <a:pos x="420" y="5"/>
                </a:cxn>
                <a:cxn ang="0">
                  <a:pos x="434" y="0"/>
                </a:cxn>
                <a:cxn ang="0">
                  <a:pos x="483" y="11"/>
                </a:cxn>
                <a:cxn ang="0">
                  <a:pos x="497" y="27"/>
                </a:cxn>
                <a:cxn ang="0">
                  <a:pos x="516" y="38"/>
                </a:cxn>
                <a:cxn ang="0">
                  <a:pos x="546" y="52"/>
                </a:cxn>
                <a:cxn ang="0">
                  <a:pos x="568" y="63"/>
                </a:cxn>
                <a:cxn ang="0">
                  <a:pos x="571" y="113"/>
                </a:cxn>
                <a:cxn ang="0">
                  <a:pos x="590" y="156"/>
                </a:cxn>
                <a:cxn ang="0">
                  <a:pos x="623" y="214"/>
                </a:cxn>
                <a:cxn ang="0">
                  <a:pos x="640" y="307"/>
                </a:cxn>
                <a:cxn ang="0">
                  <a:pos x="648" y="351"/>
                </a:cxn>
                <a:cxn ang="0">
                  <a:pos x="634" y="379"/>
                </a:cxn>
                <a:cxn ang="0">
                  <a:pos x="620" y="461"/>
                </a:cxn>
                <a:cxn ang="0">
                  <a:pos x="626" y="532"/>
                </a:cxn>
                <a:cxn ang="0">
                  <a:pos x="640" y="582"/>
                </a:cxn>
                <a:cxn ang="0">
                  <a:pos x="651" y="612"/>
                </a:cxn>
                <a:cxn ang="0">
                  <a:pos x="642" y="653"/>
                </a:cxn>
                <a:cxn ang="0">
                  <a:pos x="623" y="719"/>
                </a:cxn>
                <a:cxn ang="0">
                  <a:pos x="574" y="747"/>
                </a:cxn>
              </a:cxnLst>
              <a:rect l="0" t="0" r="r" b="b"/>
              <a:pathLst>
                <a:path w="651" h="747">
                  <a:moveTo>
                    <a:pt x="555" y="747"/>
                  </a:moveTo>
                  <a:lnTo>
                    <a:pt x="538" y="738"/>
                  </a:lnTo>
                  <a:lnTo>
                    <a:pt x="522" y="727"/>
                  </a:lnTo>
                  <a:lnTo>
                    <a:pt x="516" y="722"/>
                  </a:lnTo>
                  <a:lnTo>
                    <a:pt x="513" y="719"/>
                  </a:lnTo>
                  <a:lnTo>
                    <a:pt x="505" y="705"/>
                  </a:lnTo>
                  <a:lnTo>
                    <a:pt x="489" y="697"/>
                  </a:lnTo>
                  <a:lnTo>
                    <a:pt x="472" y="689"/>
                  </a:lnTo>
                  <a:lnTo>
                    <a:pt x="448" y="678"/>
                  </a:lnTo>
                  <a:lnTo>
                    <a:pt x="442" y="678"/>
                  </a:lnTo>
                  <a:lnTo>
                    <a:pt x="434" y="678"/>
                  </a:lnTo>
                  <a:lnTo>
                    <a:pt x="417" y="683"/>
                  </a:lnTo>
                  <a:lnTo>
                    <a:pt x="404" y="689"/>
                  </a:lnTo>
                  <a:lnTo>
                    <a:pt x="398" y="692"/>
                  </a:lnTo>
                  <a:lnTo>
                    <a:pt x="387" y="697"/>
                  </a:lnTo>
                  <a:lnTo>
                    <a:pt x="379" y="697"/>
                  </a:lnTo>
                  <a:lnTo>
                    <a:pt x="368" y="700"/>
                  </a:lnTo>
                  <a:lnTo>
                    <a:pt x="357" y="711"/>
                  </a:lnTo>
                  <a:lnTo>
                    <a:pt x="346" y="725"/>
                  </a:lnTo>
                  <a:lnTo>
                    <a:pt x="330" y="725"/>
                  </a:lnTo>
                  <a:lnTo>
                    <a:pt x="313" y="727"/>
                  </a:lnTo>
                  <a:lnTo>
                    <a:pt x="308" y="727"/>
                  </a:lnTo>
                  <a:lnTo>
                    <a:pt x="299" y="730"/>
                  </a:lnTo>
                  <a:lnTo>
                    <a:pt x="286" y="730"/>
                  </a:lnTo>
                  <a:lnTo>
                    <a:pt x="253" y="727"/>
                  </a:lnTo>
                  <a:lnTo>
                    <a:pt x="247" y="727"/>
                  </a:lnTo>
                  <a:lnTo>
                    <a:pt x="239" y="725"/>
                  </a:lnTo>
                  <a:lnTo>
                    <a:pt x="225" y="716"/>
                  </a:lnTo>
                  <a:lnTo>
                    <a:pt x="212" y="708"/>
                  </a:lnTo>
                  <a:lnTo>
                    <a:pt x="201" y="705"/>
                  </a:lnTo>
                  <a:lnTo>
                    <a:pt x="187" y="703"/>
                  </a:lnTo>
                  <a:lnTo>
                    <a:pt x="184" y="700"/>
                  </a:lnTo>
                  <a:lnTo>
                    <a:pt x="182" y="697"/>
                  </a:lnTo>
                  <a:lnTo>
                    <a:pt x="171" y="697"/>
                  </a:lnTo>
                  <a:lnTo>
                    <a:pt x="118" y="692"/>
                  </a:lnTo>
                  <a:lnTo>
                    <a:pt x="118" y="689"/>
                  </a:lnTo>
                  <a:lnTo>
                    <a:pt x="118" y="683"/>
                  </a:lnTo>
                  <a:lnTo>
                    <a:pt x="121" y="681"/>
                  </a:lnTo>
                  <a:lnTo>
                    <a:pt x="121" y="661"/>
                  </a:lnTo>
                  <a:lnTo>
                    <a:pt x="121" y="642"/>
                  </a:lnTo>
                  <a:lnTo>
                    <a:pt x="118" y="637"/>
                  </a:lnTo>
                  <a:lnTo>
                    <a:pt x="118" y="631"/>
                  </a:lnTo>
                  <a:lnTo>
                    <a:pt x="116" y="620"/>
                  </a:lnTo>
                  <a:lnTo>
                    <a:pt x="116" y="612"/>
                  </a:lnTo>
                  <a:lnTo>
                    <a:pt x="113" y="607"/>
                  </a:lnTo>
                  <a:lnTo>
                    <a:pt x="113" y="604"/>
                  </a:lnTo>
                  <a:lnTo>
                    <a:pt x="113" y="598"/>
                  </a:lnTo>
                  <a:lnTo>
                    <a:pt x="113" y="593"/>
                  </a:lnTo>
                  <a:lnTo>
                    <a:pt x="116" y="582"/>
                  </a:lnTo>
                  <a:lnTo>
                    <a:pt x="121" y="571"/>
                  </a:lnTo>
                  <a:lnTo>
                    <a:pt x="121" y="560"/>
                  </a:lnTo>
                  <a:lnTo>
                    <a:pt x="121" y="552"/>
                  </a:lnTo>
                  <a:lnTo>
                    <a:pt x="118" y="546"/>
                  </a:lnTo>
                  <a:lnTo>
                    <a:pt x="118" y="541"/>
                  </a:lnTo>
                  <a:lnTo>
                    <a:pt x="113" y="535"/>
                  </a:lnTo>
                  <a:lnTo>
                    <a:pt x="113" y="532"/>
                  </a:lnTo>
                  <a:lnTo>
                    <a:pt x="113" y="513"/>
                  </a:lnTo>
                  <a:lnTo>
                    <a:pt x="113" y="494"/>
                  </a:lnTo>
                  <a:lnTo>
                    <a:pt x="110" y="483"/>
                  </a:lnTo>
                  <a:lnTo>
                    <a:pt x="110" y="475"/>
                  </a:lnTo>
                  <a:lnTo>
                    <a:pt x="94" y="472"/>
                  </a:lnTo>
                  <a:lnTo>
                    <a:pt x="80" y="467"/>
                  </a:lnTo>
                  <a:lnTo>
                    <a:pt x="83" y="461"/>
                  </a:lnTo>
                  <a:lnTo>
                    <a:pt x="83" y="456"/>
                  </a:lnTo>
                  <a:lnTo>
                    <a:pt x="83" y="439"/>
                  </a:lnTo>
                  <a:lnTo>
                    <a:pt x="80" y="420"/>
                  </a:lnTo>
                  <a:lnTo>
                    <a:pt x="77" y="420"/>
                  </a:lnTo>
                  <a:lnTo>
                    <a:pt x="72" y="420"/>
                  </a:lnTo>
                  <a:lnTo>
                    <a:pt x="66" y="409"/>
                  </a:lnTo>
                  <a:lnTo>
                    <a:pt x="61" y="401"/>
                  </a:lnTo>
                  <a:lnTo>
                    <a:pt x="53" y="398"/>
                  </a:lnTo>
                  <a:lnTo>
                    <a:pt x="42" y="395"/>
                  </a:lnTo>
                  <a:lnTo>
                    <a:pt x="28" y="381"/>
                  </a:lnTo>
                  <a:lnTo>
                    <a:pt x="22" y="373"/>
                  </a:lnTo>
                  <a:lnTo>
                    <a:pt x="20" y="371"/>
                  </a:lnTo>
                  <a:lnTo>
                    <a:pt x="20" y="365"/>
                  </a:lnTo>
                  <a:lnTo>
                    <a:pt x="11" y="357"/>
                  </a:lnTo>
                  <a:lnTo>
                    <a:pt x="9" y="349"/>
                  </a:lnTo>
                  <a:lnTo>
                    <a:pt x="6" y="349"/>
                  </a:lnTo>
                  <a:lnTo>
                    <a:pt x="6" y="343"/>
                  </a:lnTo>
                  <a:lnTo>
                    <a:pt x="3" y="338"/>
                  </a:lnTo>
                  <a:lnTo>
                    <a:pt x="3" y="338"/>
                  </a:lnTo>
                  <a:lnTo>
                    <a:pt x="0" y="332"/>
                  </a:lnTo>
                  <a:lnTo>
                    <a:pt x="0" y="329"/>
                  </a:lnTo>
                  <a:lnTo>
                    <a:pt x="0" y="327"/>
                  </a:lnTo>
                  <a:lnTo>
                    <a:pt x="9" y="318"/>
                  </a:lnTo>
                  <a:lnTo>
                    <a:pt x="22" y="310"/>
                  </a:lnTo>
                  <a:lnTo>
                    <a:pt x="33" y="307"/>
                  </a:lnTo>
                  <a:lnTo>
                    <a:pt x="42" y="305"/>
                  </a:lnTo>
                  <a:lnTo>
                    <a:pt x="42" y="302"/>
                  </a:lnTo>
                  <a:lnTo>
                    <a:pt x="47" y="299"/>
                  </a:lnTo>
                  <a:lnTo>
                    <a:pt x="47" y="288"/>
                  </a:lnTo>
                  <a:lnTo>
                    <a:pt x="47" y="277"/>
                  </a:lnTo>
                  <a:lnTo>
                    <a:pt x="55" y="272"/>
                  </a:lnTo>
                  <a:lnTo>
                    <a:pt x="66" y="266"/>
                  </a:lnTo>
                  <a:lnTo>
                    <a:pt x="80" y="266"/>
                  </a:lnTo>
                  <a:lnTo>
                    <a:pt x="94" y="266"/>
                  </a:lnTo>
                  <a:lnTo>
                    <a:pt x="102" y="263"/>
                  </a:lnTo>
                  <a:lnTo>
                    <a:pt x="110" y="258"/>
                  </a:lnTo>
                  <a:lnTo>
                    <a:pt x="110" y="255"/>
                  </a:lnTo>
                  <a:lnTo>
                    <a:pt x="113" y="252"/>
                  </a:lnTo>
                  <a:lnTo>
                    <a:pt x="113" y="220"/>
                  </a:lnTo>
                  <a:lnTo>
                    <a:pt x="113" y="189"/>
                  </a:lnTo>
                  <a:lnTo>
                    <a:pt x="116" y="189"/>
                  </a:lnTo>
                  <a:lnTo>
                    <a:pt x="118" y="187"/>
                  </a:lnTo>
                  <a:lnTo>
                    <a:pt x="129" y="187"/>
                  </a:lnTo>
                  <a:lnTo>
                    <a:pt x="146" y="187"/>
                  </a:lnTo>
                  <a:lnTo>
                    <a:pt x="146" y="189"/>
                  </a:lnTo>
                  <a:lnTo>
                    <a:pt x="149" y="189"/>
                  </a:lnTo>
                  <a:lnTo>
                    <a:pt x="151" y="189"/>
                  </a:lnTo>
                  <a:lnTo>
                    <a:pt x="157" y="192"/>
                  </a:lnTo>
                  <a:lnTo>
                    <a:pt x="165" y="192"/>
                  </a:lnTo>
                  <a:lnTo>
                    <a:pt x="176" y="192"/>
                  </a:lnTo>
                  <a:lnTo>
                    <a:pt x="182" y="189"/>
                  </a:lnTo>
                  <a:lnTo>
                    <a:pt x="190" y="187"/>
                  </a:lnTo>
                  <a:lnTo>
                    <a:pt x="195" y="178"/>
                  </a:lnTo>
                  <a:lnTo>
                    <a:pt x="209" y="167"/>
                  </a:lnTo>
                  <a:lnTo>
                    <a:pt x="212" y="165"/>
                  </a:lnTo>
                  <a:lnTo>
                    <a:pt x="214" y="165"/>
                  </a:lnTo>
                  <a:lnTo>
                    <a:pt x="225" y="156"/>
                  </a:lnTo>
                  <a:lnTo>
                    <a:pt x="236" y="145"/>
                  </a:lnTo>
                  <a:lnTo>
                    <a:pt x="236" y="137"/>
                  </a:lnTo>
                  <a:lnTo>
                    <a:pt x="231" y="132"/>
                  </a:lnTo>
                  <a:lnTo>
                    <a:pt x="228" y="126"/>
                  </a:lnTo>
                  <a:lnTo>
                    <a:pt x="225" y="126"/>
                  </a:lnTo>
                  <a:lnTo>
                    <a:pt x="225" y="123"/>
                  </a:lnTo>
                  <a:lnTo>
                    <a:pt x="223" y="118"/>
                  </a:lnTo>
                  <a:lnTo>
                    <a:pt x="220" y="115"/>
                  </a:lnTo>
                  <a:lnTo>
                    <a:pt x="217" y="113"/>
                  </a:lnTo>
                  <a:lnTo>
                    <a:pt x="217" y="96"/>
                  </a:lnTo>
                  <a:lnTo>
                    <a:pt x="217" y="80"/>
                  </a:lnTo>
                  <a:lnTo>
                    <a:pt x="225" y="77"/>
                  </a:lnTo>
                  <a:lnTo>
                    <a:pt x="236" y="74"/>
                  </a:lnTo>
                  <a:lnTo>
                    <a:pt x="247" y="74"/>
                  </a:lnTo>
                  <a:lnTo>
                    <a:pt x="256" y="74"/>
                  </a:lnTo>
                  <a:lnTo>
                    <a:pt x="256" y="74"/>
                  </a:lnTo>
                  <a:lnTo>
                    <a:pt x="258" y="77"/>
                  </a:lnTo>
                  <a:lnTo>
                    <a:pt x="267" y="88"/>
                  </a:lnTo>
                  <a:lnTo>
                    <a:pt x="272" y="96"/>
                  </a:lnTo>
                  <a:lnTo>
                    <a:pt x="278" y="99"/>
                  </a:lnTo>
                  <a:lnTo>
                    <a:pt x="283" y="102"/>
                  </a:lnTo>
                  <a:lnTo>
                    <a:pt x="286" y="104"/>
                  </a:lnTo>
                  <a:lnTo>
                    <a:pt x="288" y="107"/>
                  </a:lnTo>
                  <a:lnTo>
                    <a:pt x="291" y="113"/>
                  </a:lnTo>
                  <a:lnTo>
                    <a:pt x="297" y="113"/>
                  </a:lnTo>
                  <a:lnTo>
                    <a:pt x="299" y="113"/>
                  </a:lnTo>
                  <a:lnTo>
                    <a:pt x="305" y="113"/>
                  </a:lnTo>
                  <a:lnTo>
                    <a:pt x="313" y="107"/>
                  </a:lnTo>
                  <a:lnTo>
                    <a:pt x="313" y="104"/>
                  </a:lnTo>
                  <a:lnTo>
                    <a:pt x="327" y="102"/>
                  </a:lnTo>
                  <a:lnTo>
                    <a:pt x="335" y="96"/>
                  </a:lnTo>
                  <a:lnTo>
                    <a:pt x="349" y="93"/>
                  </a:lnTo>
                  <a:lnTo>
                    <a:pt x="363" y="88"/>
                  </a:lnTo>
                  <a:lnTo>
                    <a:pt x="363" y="82"/>
                  </a:lnTo>
                  <a:lnTo>
                    <a:pt x="368" y="80"/>
                  </a:lnTo>
                  <a:lnTo>
                    <a:pt x="368" y="58"/>
                  </a:lnTo>
                  <a:lnTo>
                    <a:pt x="371" y="38"/>
                  </a:lnTo>
                  <a:lnTo>
                    <a:pt x="371" y="33"/>
                  </a:lnTo>
                  <a:lnTo>
                    <a:pt x="376" y="27"/>
                  </a:lnTo>
                  <a:lnTo>
                    <a:pt x="385" y="25"/>
                  </a:lnTo>
                  <a:lnTo>
                    <a:pt x="398" y="22"/>
                  </a:lnTo>
                  <a:lnTo>
                    <a:pt x="417" y="14"/>
                  </a:lnTo>
                  <a:lnTo>
                    <a:pt x="420" y="11"/>
                  </a:lnTo>
                  <a:lnTo>
                    <a:pt x="420" y="5"/>
                  </a:lnTo>
                  <a:lnTo>
                    <a:pt x="423" y="0"/>
                  </a:lnTo>
                  <a:lnTo>
                    <a:pt x="423" y="0"/>
                  </a:lnTo>
                  <a:lnTo>
                    <a:pt x="428" y="0"/>
                  </a:lnTo>
                  <a:lnTo>
                    <a:pt x="434" y="0"/>
                  </a:lnTo>
                  <a:lnTo>
                    <a:pt x="437" y="0"/>
                  </a:lnTo>
                  <a:lnTo>
                    <a:pt x="459" y="0"/>
                  </a:lnTo>
                  <a:lnTo>
                    <a:pt x="472" y="5"/>
                  </a:lnTo>
                  <a:lnTo>
                    <a:pt x="483" y="11"/>
                  </a:lnTo>
                  <a:lnTo>
                    <a:pt x="491" y="14"/>
                  </a:lnTo>
                  <a:lnTo>
                    <a:pt x="494" y="14"/>
                  </a:lnTo>
                  <a:lnTo>
                    <a:pt x="497" y="16"/>
                  </a:lnTo>
                  <a:lnTo>
                    <a:pt x="497" y="27"/>
                  </a:lnTo>
                  <a:lnTo>
                    <a:pt x="502" y="33"/>
                  </a:lnTo>
                  <a:lnTo>
                    <a:pt x="505" y="36"/>
                  </a:lnTo>
                  <a:lnTo>
                    <a:pt x="505" y="38"/>
                  </a:lnTo>
                  <a:lnTo>
                    <a:pt x="516" y="38"/>
                  </a:lnTo>
                  <a:lnTo>
                    <a:pt x="524" y="41"/>
                  </a:lnTo>
                  <a:lnTo>
                    <a:pt x="533" y="47"/>
                  </a:lnTo>
                  <a:lnTo>
                    <a:pt x="541" y="49"/>
                  </a:lnTo>
                  <a:lnTo>
                    <a:pt x="546" y="52"/>
                  </a:lnTo>
                  <a:lnTo>
                    <a:pt x="560" y="52"/>
                  </a:lnTo>
                  <a:lnTo>
                    <a:pt x="560" y="52"/>
                  </a:lnTo>
                  <a:lnTo>
                    <a:pt x="563" y="55"/>
                  </a:lnTo>
                  <a:lnTo>
                    <a:pt x="568" y="63"/>
                  </a:lnTo>
                  <a:lnTo>
                    <a:pt x="571" y="71"/>
                  </a:lnTo>
                  <a:lnTo>
                    <a:pt x="571" y="85"/>
                  </a:lnTo>
                  <a:lnTo>
                    <a:pt x="568" y="104"/>
                  </a:lnTo>
                  <a:lnTo>
                    <a:pt x="571" y="113"/>
                  </a:lnTo>
                  <a:lnTo>
                    <a:pt x="571" y="121"/>
                  </a:lnTo>
                  <a:lnTo>
                    <a:pt x="571" y="126"/>
                  </a:lnTo>
                  <a:lnTo>
                    <a:pt x="571" y="132"/>
                  </a:lnTo>
                  <a:lnTo>
                    <a:pt x="590" y="156"/>
                  </a:lnTo>
                  <a:lnTo>
                    <a:pt x="596" y="165"/>
                  </a:lnTo>
                  <a:lnTo>
                    <a:pt x="612" y="167"/>
                  </a:lnTo>
                  <a:lnTo>
                    <a:pt x="615" y="173"/>
                  </a:lnTo>
                  <a:lnTo>
                    <a:pt x="623" y="214"/>
                  </a:lnTo>
                  <a:lnTo>
                    <a:pt x="629" y="236"/>
                  </a:lnTo>
                  <a:lnTo>
                    <a:pt x="634" y="272"/>
                  </a:lnTo>
                  <a:lnTo>
                    <a:pt x="637" y="296"/>
                  </a:lnTo>
                  <a:lnTo>
                    <a:pt x="640" y="307"/>
                  </a:lnTo>
                  <a:lnTo>
                    <a:pt x="648" y="316"/>
                  </a:lnTo>
                  <a:lnTo>
                    <a:pt x="648" y="329"/>
                  </a:lnTo>
                  <a:lnTo>
                    <a:pt x="651" y="349"/>
                  </a:lnTo>
                  <a:lnTo>
                    <a:pt x="648" y="351"/>
                  </a:lnTo>
                  <a:lnTo>
                    <a:pt x="648" y="357"/>
                  </a:lnTo>
                  <a:lnTo>
                    <a:pt x="640" y="360"/>
                  </a:lnTo>
                  <a:lnTo>
                    <a:pt x="637" y="371"/>
                  </a:lnTo>
                  <a:lnTo>
                    <a:pt x="634" y="379"/>
                  </a:lnTo>
                  <a:lnTo>
                    <a:pt x="631" y="381"/>
                  </a:lnTo>
                  <a:lnTo>
                    <a:pt x="629" y="414"/>
                  </a:lnTo>
                  <a:lnTo>
                    <a:pt x="626" y="428"/>
                  </a:lnTo>
                  <a:lnTo>
                    <a:pt x="620" y="461"/>
                  </a:lnTo>
                  <a:lnTo>
                    <a:pt x="618" y="491"/>
                  </a:lnTo>
                  <a:lnTo>
                    <a:pt x="620" y="505"/>
                  </a:lnTo>
                  <a:lnTo>
                    <a:pt x="620" y="519"/>
                  </a:lnTo>
                  <a:lnTo>
                    <a:pt x="626" y="532"/>
                  </a:lnTo>
                  <a:lnTo>
                    <a:pt x="631" y="552"/>
                  </a:lnTo>
                  <a:lnTo>
                    <a:pt x="637" y="554"/>
                  </a:lnTo>
                  <a:lnTo>
                    <a:pt x="640" y="560"/>
                  </a:lnTo>
                  <a:lnTo>
                    <a:pt x="640" y="582"/>
                  </a:lnTo>
                  <a:lnTo>
                    <a:pt x="640" y="604"/>
                  </a:lnTo>
                  <a:lnTo>
                    <a:pt x="648" y="607"/>
                  </a:lnTo>
                  <a:lnTo>
                    <a:pt x="651" y="612"/>
                  </a:lnTo>
                  <a:lnTo>
                    <a:pt x="651" y="612"/>
                  </a:lnTo>
                  <a:lnTo>
                    <a:pt x="651" y="615"/>
                  </a:lnTo>
                  <a:lnTo>
                    <a:pt x="648" y="620"/>
                  </a:lnTo>
                  <a:lnTo>
                    <a:pt x="642" y="634"/>
                  </a:lnTo>
                  <a:lnTo>
                    <a:pt x="642" y="653"/>
                  </a:lnTo>
                  <a:lnTo>
                    <a:pt x="640" y="689"/>
                  </a:lnTo>
                  <a:lnTo>
                    <a:pt x="637" y="697"/>
                  </a:lnTo>
                  <a:lnTo>
                    <a:pt x="634" y="705"/>
                  </a:lnTo>
                  <a:lnTo>
                    <a:pt x="623" y="719"/>
                  </a:lnTo>
                  <a:lnTo>
                    <a:pt x="615" y="733"/>
                  </a:lnTo>
                  <a:lnTo>
                    <a:pt x="604" y="738"/>
                  </a:lnTo>
                  <a:lnTo>
                    <a:pt x="593" y="744"/>
                  </a:lnTo>
                  <a:lnTo>
                    <a:pt x="574" y="747"/>
                  </a:lnTo>
                  <a:lnTo>
                    <a:pt x="555" y="747"/>
                  </a:lnTo>
                  <a:close/>
                </a:path>
              </a:pathLst>
            </a:custGeom>
            <a:solidFill>
              <a:srgbClr val="FF0000"/>
            </a:solidFill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91436" tIns="45718" rIns="91436" bIns="45718"/>
            <a:lstStyle/>
            <a:p>
              <a:pPr>
                <a:defRPr/>
              </a:pPr>
              <a:endParaRPr lang="ru-RU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5" name="Freeform 49">
              <a:hlinkClick r:id="" action="ppaction://noaction"/>
            </p:cNvPr>
            <p:cNvSpPr>
              <a:spLocks/>
            </p:cNvSpPr>
            <p:nvPr/>
          </p:nvSpPr>
          <p:spPr bwMode="auto">
            <a:xfrm>
              <a:off x="5631141" y="2372293"/>
              <a:ext cx="907929" cy="758595"/>
            </a:xfrm>
            <a:custGeom>
              <a:avLst/>
              <a:gdLst/>
              <a:ahLst/>
              <a:cxnLst>
                <a:cxn ang="0">
                  <a:pos x="225" y="330"/>
                </a:cxn>
                <a:cxn ang="0">
                  <a:pos x="151" y="341"/>
                </a:cxn>
                <a:cxn ang="0">
                  <a:pos x="129" y="363"/>
                </a:cxn>
                <a:cxn ang="0">
                  <a:pos x="110" y="374"/>
                </a:cxn>
                <a:cxn ang="0">
                  <a:pos x="93" y="360"/>
                </a:cxn>
                <a:cxn ang="0">
                  <a:pos x="110" y="330"/>
                </a:cxn>
                <a:cxn ang="0">
                  <a:pos x="112" y="308"/>
                </a:cxn>
                <a:cxn ang="0">
                  <a:pos x="71" y="289"/>
                </a:cxn>
                <a:cxn ang="0">
                  <a:pos x="52" y="267"/>
                </a:cxn>
                <a:cxn ang="0">
                  <a:pos x="41" y="223"/>
                </a:cxn>
                <a:cxn ang="0">
                  <a:pos x="25" y="223"/>
                </a:cxn>
                <a:cxn ang="0">
                  <a:pos x="5" y="214"/>
                </a:cxn>
                <a:cxn ang="0">
                  <a:pos x="8" y="195"/>
                </a:cxn>
                <a:cxn ang="0">
                  <a:pos x="27" y="187"/>
                </a:cxn>
                <a:cxn ang="0">
                  <a:pos x="47" y="165"/>
                </a:cxn>
                <a:cxn ang="0">
                  <a:pos x="49" y="149"/>
                </a:cxn>
                <a:cxn ang="0">
                  <a:pos x="49" y="132"/>
                </a:cxn>
                <a:cxn ang="0">
                  <a:pos x="66" y="138"/>
                </a:cxn>
                <a:cxn ang="0">
                  <a:pos x="93" y="162"/>
                </a:cxn>
                <a:cxn ang="0">
                  <a:pos x="118" y="162"/>
                </a:cxn>
                <a:cxn ang="0">
                  <a:pos x="126" y="190"/>
                </a:cxn>
                <a:cxn ang="0">
                  <a:pos x="129" y="220"/>
                </a:cxn>
                <a:cxn ang="0">
                  <a:pos x="143" y="236"/>
                </a:cxn>
                <a:cxn ang="0">
                  <a:pos x="195" y="256"/>
                </a:cxn>
                <a:cxn ang="0">
                  <a:pos x="222" y="247"/>
                </a:cxn>
                <a:cxn ang="0">
                  <a:pos x="230" y="236"/>
                </a:cxn>
                <a:cxn ang="0">
                  <a:pos x="258" y="223"/>
                </a:cxn>
                <a:cxn ang="0">
                  <a:pos x="269" y="160"/>
                </a:cxn>
                <a:cxn ang="0">
                  <a:pos x="277" y="85"/>
                </a:cxn>
                <a:cxn ang="0">
                  <a:pos x="291" y="33"/>
                </a:cxn>
                <a:cxn ang="0">
                  <a:pos x="269" y="25"/>
                </a:cxn>
                <a:cxn ang="0">
                  <a:pos x="247" y="31"/>
                </a:cxn>
                <a:cxn ang="0">
                  <a:pos x="250" y="11"/>
                </a:cxn>
                <a:cxn ang="0">
                  <a:pos x="277" y="0"/>
                </a:cxn>
                <a:cxn ang="0">
                  <a:pos x="299" y="20"/>
                </a:cxn>
                <a:cxn ang="0">
                  <a:pos x="326" y="25"/>
                </a:cxn>
                <a:cxn ang="0">
                  <a:pos x="356" y="50"/>
                </a:cxn>
                <a:cxn ang="0">
                  <a:pos x="387" y="74"/>
                </a:cxn>
                <a:cxn ang="0">
                  <a:pos x="409" y="72"/>
                </a:cxn>
                <a:cxn ang="0">
                  <a:pos x="439" y="80"/>
                </a:cxn>
                <a:cxn ang="0">
                  <a:pos x="458" y="88"/>
                </a:cxn>
                <a:cxn ang="0">
                  <a:pos x="474" y="72"/>
                </a:cxn>
                <a:cxn ang="0">
                  <a:pos x="461" y="39"/>
                </a:cxn>
                <a:cxn ang="0">
                  <a:pos x="450" y="25"/>
                </a:cxn>
                <a:cxn ang="0">
                  <a:pos x="491" y="36"/>
                </a:cxn>
                <a:cxn ang="0">
                  <a:pos x="532" y="50"/>
                </a:cxn>
                <a:cxn ang="0">
                  <a:pos x="562" y="85"/>
                </a:cxn>
                <a:cxn ang="0">
                  <a:pos x="601" y="116"/>
                </a:cxn>
                <a:cxn ang="0">
                  <a:pos x="601" y="143"/>
                </a:cxn>
                <a:cxn ang="0">
                  <a:pos x="587" y="165"/>
                </a:cxn>
                <a:cxn ang="0">
                  <a:pos x="562" y="190"/>
                </a:cxn>
                <a:cxn ang="0">
                  <a:pos x="532" y="220"/>
                </a:cxn>
                <a:cxn ang="0">
                  <a:pos x="485" y="228"/>
                </a:cxn>
                <a:cxn ang="0">
                  <a:pos x="409" y="236"/>
                </a:cxn>
                <a:cxn ang="0">
                  <a:pos x="356" y="247"/>
                </a:cxn>
                <a:cxn ang="0">
                  <a:pos x="326" y="272"/>
                </a:cxn>
                <a:cxn ang="0">
                  <a:pos x="313" y="319"/>
                </a:cxn>
                <a:cxn ang="0">
                  <a:pos x="318" y="365"/>
                </a:cxn>
                <a:cxn ang="0">
                  <a:pos x="318" y="382"/>
                </a:cxn>
                <a:cxn ang="0">
                  <a:pos x="293" y="396"/>
                </a:cxn>
                <a:cxn ang="0">
                  <a:pos x="280" y="401"/>
                </a:cxn>
                <a:cxn ang="0">
                  <a:pos x="247" y="409"/>
                </a:cxn>
                <a:cxn ang="0">
                  <a:pos x="230" y="387"/>
                </a:cxn>
              </a:cxnLst>
              <a:rect l="0" t="0" r="r" b="b"/>
              <a:pathLst>
                <a:path w="603" h="409">
                  <a:moveTo>
                    <a:pt x="239" y="363"/>
                  </a:moveTo>
                  <a:lnTo>
                    <a:pt x="230" y="346"/>
                  </a:lnTo>
                  <a:lnTo>
                    <a:pt x="230" y="335"/>
                  </a:lnTo>
                  <a:lnTo>
                    <a:pt x="225" y="330"/>
                  </a:lnTo>
                  <a:lnTo>
                    <a:pt x="219" y="321"/>
                  </a:lnTo>
                  <a:lnTo>
                    <a:pt x="195" y="321"/>
                  </a:lnTo>
                  <a:lnTo>
                    <a:pt x="173" y="321"/>
                  </a:lnTo>
                  <a:lnTo>
                    <a:pt x="151" y="341"/>
                  </a:lnTo>
                  <a:lnTo>
                    <a:pt x="140" y="349"/>
                  </a:lnTo>
                  <a:lnTo>
                    <a:pt x="137" y="354"/>
                  </a:lnTo>
                  <a:lnTo>
                    <a:pt x="132" y="363"/>
                  </a:lnTo>
                  <a:lnTo>
                    <a:pt x="129" y="363"/>
                  </a:lnTo>
                  <a:lnTo>
                    <a:pt x="126" y="363"/>
                  </a:lnTo>
                  <a:lnTo>
                    <a:pt x="118" y="365"/>
                  </a:lnTo>
                  <a:lnTo>
                    <a:pt x="118" y="374"/>
                  </a:lnTo>
                  <a:lnTo>
                    <a:pt x="110" y="374"/>
                  </a:lnTo>
                  <a:lnTo>
                    <a:pt x="104" y="374"/>
                  </a:lnTo>
                  <a:lnTo>
                    <a:pt x="99" y="368"/>
                  </a:lnTo>
                  <a:lnTo>
                    <a:pt x="93" y="363"/>
                  </a:lnTo>
                  <a:lnTo>
                    <a:pt x="93" y="360"/>
                  </a:lnTo>
                  <a:lnTo>
                    <a:pt x="93" y="354"/>
                  </a:lnTo>
                  <a:lnTo>
                    <a:pt x="99" y="346"/>
                  </a:lnTo>
                  <a:lnTo>
                    <a:pt x="107" y="341"/>
                  </a:lnTo>
                  <a:lnTo>
                    <a:pt x="110" y="330"/>
                  </a:lnTo>
                  <a:lnTo>
                    <a:pt x="115" y="321"/>
                  </a:lnTo>
                  <a:lnTo>
                    <a:pt x="115" y="319"/>
                  </a:lnTo>
                  <a:lnTo>
                    <a:pt x="115" y="313"/>
                  </a:lnTo>
                  <a:lnTo>
                    <a:pt x="112" y="308"/>
                  </a:lnTo>
                  <a:lnTo>
                    <a:pt x="107" y="302"/>
                  </a:lnTo>
                  <a:lnTo>
                    <a:pt x="99" y="300"/>
                  </a:lnTo>
                  <a:lnTo>
                    <a:pt x="88" y="300"/>
                  </a:lnTo>
                  <a:lnTo>
                    <a:pt x="71" y="289"/>
                  </a:lnTo>
                  <a:lnTo>
                    <a:pt x="55" y="283"/>
                  </a:lnTo>
                  <a:lnTo>
                    <a:pt x="52" y="280"/>
                  </a:lnTo>
                  <a:lnTo>
                    <a:pt x="52" y="278"/>
                  </a:lnTo>
                  <a:lnTo>
                    <a:pt x="52" y="267"/>
                  </a:lnTo>
                  <a:lnTo>
                    <a:pt x="52" y="253"/>
                  </a:lnTo>
                  <a:lnTo>
                    <a:pt x="49" y="236"/>
                  </a:lnTo>
                  <a:lnTo>
                    <a:pt x="44" y="223"/>
                  </a:lnTo>
                  <a:lnTo>
                    <a:pt x="41" y="223"/>
                  </a:lnTo>
                  <a:lnTo>
                    <a:pt x="36" y="220"/>
                  </a:lnTo>
                  <a:lnTo>
                    <a:pt x="33" y="220"/>
                  </a:lnTo>
                  <a:lnTo>
                    <a:pt x="30" y="220"/>
                  </a:lnTo>
                  <a:lnTo>
                    <a:pt x="25" y="223"/>
                  </a:lnTo>
                  <a:lnTo>
                    <a:pt x="22" y="223"/>
                  </a:lnTo>
                  <a:lnTo>
                    <a:pt x="19" y="223"/>
                  </a:lnTo>
                  <a:lnTo>
                    <a:pt x="14" y="223"/>
                  </a:lnTo>
                  <a:lnTo>
                    <a:pt x="5" y="214"/>
                  </a:lnTo>
                  <a:lnTo>
                    <a:pt x="0" y="206"/>
                  </a:lnTo>
                  <a:lnTo>
                    <a:pt x="0" y="203"/>
                  </a:lnTo>
                  <a:lnTo>
                    <a:pt x="0" y="195"/>
                  </a:lnTo>
                  <a:lnTo>
                    <a:pt x="8" y="195"/>
                  </a:lnTo>
                  <a:lnTo>
                    <a:pt x="19" y="195"/>
                  </a:lnTo>
                  <a:lnTo>
                    <a:pt x="22" y="192"/>
                  </a:lnTo>
                  <a:lnTo>
                    <a:pt x="25" y="190"/>
                  </a:lnTo>
                  <a:lnTo>
                    <a:pt x="27" y="187"/>
                  </a:lnTo>
                  <a:lnTo>
                    <a:pt x="27" y="184"/>
                  </a:lnTo>
                  <a:lnTo>
                    <a:pt x="36" y="176"/>
                  </a:lnTo>
                  <a:lnTo>
                    <a:pt x="44" y="173"/>
                  </a:lnTo>
                  <a:lnTo>
                    <a:pt x="47" y="165"/>
                  </a:lnTo>
                  <a:lnTo>
                    <a:pt x="47" y="160"/>
                  </a:lnTo>
                  <a:lnTo>
                    <a:pt x="49" y="157"/>
                  </a:lnTo>
                  <a:lnTo>
                    <a:pt x="49" y="154"/>
                  </a:lnTo>
                  <a:lnTo>
                    <a:pt x="49" y="149"/>
                  </a:lnTo>
                  <a:lnTo>
                    <a:pt x="49" y="143"/>
                  </a:lnTo>
                  <a:lnTo>
                    <a:pt x="49" y="140"/>
                  </a:lnTo>
                  <a:lnTo>
                    <a:pt x="49" y="135"/>
                  </a:lnTo>
                  <a:lnTo>
                    <a:pt x="49" y="132"/>
                  </a:lnTo>
                  <a:lnTo>
                    <a:pt x="55" y="132"/>
                  </a:lnTo>
                  <a:lnTo>
                    <a:pt x="63" y="132"/>
                  </a:lnTo>
                  <a:lnTo>
                    <a:pt x="63" y="135"/>
                  </a:lnTo>
                  <a:lnTo>
                    <a:pt x="66" y="138"/>
                  </a:lnTo>
                  <a:lnTo>
                    <a:pt x="77" y="146"/>
                  </a:lnTo>
                  <a:lnTo>
                    <a:pt x="79" y="160"/>
                  </a:lnTo>
                  <a:lnTo>
                    <a:pt x="85" y="162"/>
                  </a:lnTo>
                  <a:lnTo>
                    <a:pt x="93" y="162"/>
                  </a:lnTo>
                  <a:lnTo>
                    <a:pt x="101" y="162"/>
                  </a:lnTo>
                  <a:lnTo>
                    <a:pt x="107" y="162"/>
                  </a:lnTo>
                  <a:lnTo>
                    <a:pt x="112" y="162"/>
                  </a:lnTo>
                  <a:lnTo>
                    <a:pt x="118" y="162"/>
                  </a:lnTo>
                  <a:lnTo>
                    <a:pt x="118" y="165"/>
                  </a:lnTo>
                  <a:lnTo>
                    <a:pt x="121" y="168"/>
                  </a:lnTo>
                  <a:lnTo>
                    <a:pt x="126" y="176"/>
                  </a:lnTo>
                  <a:lnTo>
                    <a:pt x="126" y="190"/>
                  </a:lnTo>
                  <a:lnTo>
                    <a:pt x="126" y="203"/>
                  </a:lnTo>
                  <a:lnTo>
                    <a:pt x="126" y="214"/>
                  </a:lnTo>
                  <a:lnTo>
                    <a:pt x="129" y="214"/>
                  </a:lnTo>
                  <a:lnTo>
                    <a:pt x="129" y="220"/>
                  </a:lnTo>
                  <a:lnTo>
                    <a:pt x="134" y="223"/>
                  </a:lnTo>
                  <a:lnTo>
                    <a:pt x="140" y="228"/>
                  </a:lnTo>
                  <a:lnTo>
                    <a:pt x="140" y="236"/>
                  </a:lnTo>
                  <a:lnTo>
                    <a:pt x="143" y="236"/>
                  </a:lnTo>
                  <a:lnTo>
                    <a:pt x="154" y="245"/>
                  </a:lnTo>
                  <a:lnTo>
                    <a:pt x="164" y="247"/>
                  </a:lnTo>
                  <a:lnTo>
                    <a:pt x="178" y="250"/>
                  </a:lnTo>
                  <a:lnTo>
                    <a:pt x="195" y="256"/>
                  </a:lnTo>
                  <a:lnTo>
                    <a:pt x="203" y="256"/>
                  </a:lnTo>
                  <a:lnTo>
                    <a:pt x="214" y="256"/>
                  </a:lnTo>
                  <a:lnTo>
                    <a:pt x="219" y="250"/>
                  </a:lnTo>
                  <a:lnTo>
                    <a:pt x="222" y="247"/>
                  </a:lnTo>
                  <a:lnTo>
                    <a:pt x="225" y="245"/>
                  </a:lnTo>
                  <a:lnTo>
                    <a:pt x="228" y="239"/>
                  </a:lnTo>
                  <a:lnTo>
                    <a:pt x="230" y="236"/>
                  </a:lnTo>
                  <a:lnTo>
                    <a:pt x="230" y="236"/>
                  </a:lnTo>
                  <a:lnTo>
                    <a:pt x="239" y="236"/>
                  </a:lnTo>
                  <a:lnTo>
                    <a:pt x="247" y="231"/>
                  </a:lnTo>
                  <a:lnTo>
                    <a:pt x="255" y="228"/>
                  </a:lnTo>
                  <a:lnTo>
                    <a:pt x="258" y="223"/>
                  </a:lnTo>
                  <a:lnTo>
                    <a:pt x="263" y="214"/>
                  </a:lnTo>
                  <a:lnTo>
                    <a:pt x="269" y="212"/>
                  </a:lnTo>
                  <a:lnTo>
                    <a:pt x="269" y="184"/>
                  </a:lnTo>
                  <a:lnTo>
                    <a:pt x="269" y="160"/>
                  </a:lnTo>
                  <a:lnTo>
                    <a:pt x="274" y="143"/>
                  </a:lnTo>
                  <a:lnTo>
                    <a:pt x="277" y="129"/>
                  </a:lnTo>
                  <a:lnTo>
                    <a:pt x="277" y="105"/>
                  </a:lnTo>
                  <a:lnTo>
                    <a:pt x="277" y="85"/>
                  </a:lnTo>
                  <a:lnTo>
                    <a:pt x="285" y="80"/>
                  </a:lnTo>
                  <a:lnTo>
                    <a:pt x="288" y="69"/>
                  </a:lnTo>
                  <a:lnTo>
                    <a:pt x="291" y="55"/>
                  </a:lnTo>
                  <a:lnTo>
                    <a:pt x="291" y="33"/>
                  </a:lnTo>
                  <a:lnTo>
                    <a:pt x="285" y="28"/>
                  </a:lnTo>
                  <a:lnTo>
                    <a:pt x="274" y="25"/>
                  </a:lnTo>
                  <a:lnTo>
                    <a:pt x="271" y="25"/>
                  </a:lnTo>
                  <a:lnTo>
                    <a:pt x="269" y="25"/>
                  </a:lnTo>
                  <a:lnTo>
                    <a:pt x="263" y="25"/>
                  </a:lnTo>
                  <a:lnTo>
                    <a:pt x="260" y="28"/>
                  </a:lnTo>
                  <a:lnTo>
                    <a:pt x="255" y="28"/>
                  </a:lnTo>
                  <a:lnTo>
                    <a:pt x="247" y="31"/>
                  </a:lnTo>
                  <a:lnTo>
                    <a:pt x="247" y="25"/>
                  </a:lnTo>
                  <a:lnTo>
                    <a:pt x="247" y="22"/>
                  </a:lnTo>
                  <a:lnTo>
                    <a:pt x="247" y="17"/>
                  </a:lnTo>
                  <a:lnTo>
                    <a:pt x="250" y="11"/>
                  </a:lnTo>
                  <a:lnTo>
                    <a:pt x="250" y="6"/>
                  </a:lnTo>
                  <a:lnTo>
                    <a:pt x="255" y="3"/>
                  </a:lnTo>
                  <a:lnTo>
                    <a:pt x="263" y="0"/>
                  </a:lnTo>
                  <a:lnTo>
                    <a:pt x="277" y="0"/>
                  </a:lnTo>
                  <a:lnTo>
                    <a:pt x="288" y="6"/>
                  </a:lnTo>
                  <a:lnTo>
                    <a:pt x="293" y="9"/>
                  </a:lnTo>
                  <a:lnTo>
                    <a:pt x="299" y="14"/>
                  </a:lnTo>
                  <a:lnTo>
                    <a:pt x="299" y="20"/>
                  </a:lnTo>
                  <a:lnTo>
                    <a:pt x="302" y="20"/>
                  </a:lnTo>
                  <a:lnTo>
                    <a:pt x="304" y="22"/>
                  </a:lnTo>
                  <a:lnTo>
                    <a:pt x="313" y="22"/>
                  </a:lnTo>
                  <a:lnTo>
                    <a:pt x="326" y="25"/>
                  </a:lnTo>
                  <a:lnTo>
                    <a:pt x="340" y="28"/>
                  </a:lnTo>
                  <a:lnTo>
                    <a:pt x="351" y="36"/>
                  </a:lnTo>
                  <a:lnTo>
                    <a:pt x="354" y="44"/>
                  </a:lnTo>
                  <a:lnTo>
                    <a:pt x="356" y="50"/>
                  </a:lnTo>
                  <a:lnTo>
                    <a:pt x="367" y="55"/>
                  </a:lnTo>
                  <a:lnTo>
                    <a:pt x="370" y="66"/>
                  </a:lnTo>
                  <a:lnTo>
                    <a:pt x="381" y="69"/>
                  </a:lnTo>
                  <a:lnTo>
                    <a:pt x="387" y="74"/>
                  </a:lnTo>
                  <a:lnTo>
                    <a:pt x="389" y="74"/>
                  </a:lnTo>
                  <a:lnTo>
                    <a:pt x="395" y="74"/>
                  </a:lnTo>
                  <a:lnTo>
                    <a:pt x="400" y="74"/>
                  </a:lnTo>
                  <a:lnTo>
                    <a:pt x="409" y="72"/>
                  </a:lnTo>
                  <a:lnTo>
                    <a:pt x="414" y="72"/>
                  </a:lnTo>
                  <a:lnTo>
                    <a:pt x="420" y="72"/>
                  </a:lnTo>
                  <a:lnTo>
                    <a:pt x="428" y="74"/>
                  </a:lnTo>
                  <a:lnTo>
                    <a:pt x="439" y="80"/>
                  </a:lnTo>
                  <a:lnTo>
                    <a:pt x="442" y="85"/>
                  </a:lnTo>
                  <a:lnTo>
                    <a:pt x="444" y="88"/>
                  </a:lnTo>
                  <a:lnTo>
                    <a:pt x="450" y="88"/>
                  </a:lnTo>
                  <a:lnTo>
                    <a:pt x="458" y="88"/>
                  </a:lnTo>
                  <a:lnTo>
                    <a:pt x="463" y="85"/>
                  </a:lnTo>
                  <a:lnTo>
                    <a:pt x="466" y="85"/>
                  </a:lnTo>
                  <a:lnTo>
                    <a:pt x="474" y="77"/>
                  </a:lnTo>
                  <a:lnTo>
                    <a:pt x="474" y="72"/>
                  </a:lnTo>
                  <a:lnTo>
                    <a:pt x="474" y="69"/>
                  </a:lnTo>
                  <a:lnTo>
                    <a:pt x="474" y="66"/>
                  </a:lnTo>
                  <a:lnTo>
                    <a:pt x="466" y="52"/>
                  </a:lnTo>
                  <a:lnTo>
                    <a:pt x="461" y="39"/>
                  </a:lnTo>
                  <a:lnTo>
                    <a:pt x="458" y="36"/>
                  </a:lnTo>
                  <a:lnTo>
                    <a:pt x="450" y="36"/>
                  </a:lnTo>
                  <a:lnTo>
                    <a:pt x="450" y="28"/>
                  </a:lnTo>
                  <a:lnTo>
                    <a:pt x="450" y="25"/>
                  </a:lnTo>
                  <a:lnTo>
                    <a:pt x="458" y="25"/>
                  </a:lnTo>
                  <a:lnTo>
                    <a:pt x="463" y="25"/>
                  </a:lnTo>
                  <a:lnTo>
                    <a:pt x="477" y="31"/>
                  </a:lnTo>
                  <a:lnTo>
                    <a:pt x="491" y="36"/>
                  </a:lnTo>
                  <a:lnTo>
                    <a:pt x="510" y="44"/>
                  </a:lnTo>
                  <a:lnTo>
                    <a:pt x="527" y="47"/>
                  </a:lnTo>
                  <a:lnTo>
                    <a:pt x="529" y="50"/>
                  </a:lnTo>
                  <a:lnTo>
                    <a:pt x="532" y="50"/>
                  </a:lnTo>
                  <a:lnTo>
                    <a:pt x="532" y="58"/>
                  </a:lnTo>
                  <a:lnTo>
                    <a:pt x="543" y="74"/>
                  </a:lnTo>
                  <a:lnTo>
                    <a:pt x="554" y="80"/>
                  </a:lnTo>
                  <a:lnTo>
                    <a:pt x="562" y="85"/>
                  </a:lnTo>
                  <a:lnTo>
                    <a:pt x="576" y="88"/>
                  </a:lnTo>
                  <a:lnTo>
                    <a:pt x="584" y="94"/>
                  </a:lnTo>
                  <a:lnTo>
                    <a:pt x="595" y="110"/>
                  </a:lnTo>
                  <a:lnTo>
                    <a:pt x="601" y="116"/>
                  </a:lnTo>
                  <a:lnTo>
                    <a:pt x="601" y="118"/>
                  </a:lnTo>
                  <a:lnTo>
                    <a:pt x="603" y="118"/>
                  </a:lnTo>
                  <a:lnTo>
                    <a:pt x="601" y="132"/>
                  </a:lnTo>
                  <a:lnTo>
                    <a:pt x="601" y="143"/>
                  </a:lnTo>
                  <a:lnTo>
                    <a:pt x="598" y="151"/>
                  </a:lnTo>
                  <a:lnTo>
                    <a:pt x="595" y="160"/>
                  </a:lnTo>
                  <a:lnTo>
                    <a:pt x="590" y="162"/>
                  </a:lnTo>
                  <a:lnTo>
                    <a:pt x="587" y="165"/>
                  </a:lnTo>
                  <a:lnTo>
                    <a:pt x="576" y="168"/>
                  </a:lnTo>
                  <a:lnTo>
                    <a:pt x="570" y="171"/>
                  </a:lnTo>
                  <a:lnTo>
                    <a:pt x="568" y="173"/>
                  </a:lnTo>
                  <a:lnTo>
                    <a:pt x="562" y="190"/>
                  </a:lnTo>
                  <a:lnTo>
                    <a:pt x="559" y="212"/>
                  </a:lnTo>
                  <a:lnTo>
                    <a:pt x="554" y="214"/>
                  </a:lnTo>
                  <a:lnTo>
                    <a:pt x="546" y="214"/>
                  </a:lnTo>
                  <a:lnTo>
                    <a:pt x="532" y="220"/>
                  </a:lnTo>
                  <a:lnTo>
                    <a:pt x="524" y="223"/>
                  </a:lnTo>
                  <a:lnTo>
                    <a:pt x="521" y="223"/>
                  </a:lnTo>
                  <a:lnTo>
                    <a:pt x="513" y="225"/>
                  </a:lnTo>
                  <a:lnTo>
                    <a:pt x="485" y="228"/>
                  </a:lnTo>
                  <a:lnTo>
                    <a:pt x="461" y="231"/>
                  </a:lnTo>
                  <a:lnTo>
                    <a:pt x="444" y="231"/>
                  </a:lnTo>
                  <a:lnTo>
                    <a:pt x="428" y="231"/>
                  </a:lnTo>
                  <a:lnTo>
                    <a:pt x="409" y="236"/>
                  </a:lnTo>
                  <a:lnTo>
                    <a:pt x="384" y="236"/>
                  </a:lnTo>
                  <a:lnTo>
                    <a:pt x="370" y="242"/>
                  </a:lnTo>
                  <a:lnTo>
                    <a:pt x="359" y="245"/>
                  </a:lnTo>
                  <a:lnTo>
                    <a:pt x="356" y="247"/>
                  </a:lnTo>
                  <a:lnTo>
                    <a:pt x="354" y="256"/>
                  </a:lnTo>
                  <a:lnTo>
                    <a:pt x="340" y="261"/>
                  </a:lnTo>
                  <a:lnTo>
                    <a:pt x="335" y="267"/>
                  </a:lnTo>
                  <a:lnTo>
                    <a:pt x="326" y="272"/>
                  </a:lnTo>
                  <a:lnTo>
                    <a:pt x="318" y="280"/>
                  </a:lnTo>
                  <a:lnTo>
                    <a:pt x="313" y="291"/>
                  </a:lnTo>
                  <a:lnTo>
                    <a:pt x="313" y="300"/>
                  </a:lnTo>
                  <a:lnTo>
                    <a:pt x="313" y="319"/>
                  </a:lnTo>
                  <a:lnTo>
                    <a:pt x="313" y="341"/>
                  </a:lnTo>
                  <a:lnTo>
                    <a:pt x="313" y="354"/>
                  </a:lnTo>
                  <a:lnTo>
                    <a:pt x="313" y="363"/>
                  </a:lnTo>
                  <a:lnTo>
                    <a:pt x="318" y="365"/>
                  </a:lnTo>
                  <a:lnTo>
                    <a:pt x="321" y="368"/>
                  </a:lnTo>
                  <a:lnTo>
                    <a:pt x="321" y="374"/>
                  </a:lnTo>
                  <a:lnTo>
                    <a:pt x="321" y="374"/>
                  </a:lnTo>
                  <a:lnTo>
                    <a:pt x="318" y="382"/>
                  </a:lnTo>
                  <a:lnTo>
                    <a:pt x="313" y="387"/>
                  </a:lnTo>
                  <a:lnTo>
                    <a:pt x="313" y="390"/>
                  </a:lnTo>
                  <a:lnTo>
                    <a:pt x="302" y="396"/>
                  </a:lnTo>
                  <a:lnTo>
                    <a:pt x="293" y="396"/>
                  </a:lnTo>
                  <a:lnTo>
                    <a:pt x="293" y="396"/>
                  </a:lnTo>
                  <a:lnTo>
                    <a:pt x="291" y="398"/>
                  </a:lnTo>
                  <a:lnTo>
                    <a:pt x="285" y="398"/>
                  </a:lnTo>
                  <a:lnTo>
                    <a:pt x="280" y="401"/>
                  </a:lnTo>
                  <a:lnTo>
                    <a:pt x="274" y="404"/>
                  </a:lnTo>
                  <a:lnTo>
                    <a:pt x="258" y="409"/>
                  </a:lnTo>
                  <a:lnTo>
                    <a:pt x="255" y="409"/>
                  </a:lnTo>
                  <a:lnTo>
                    <a:pt x="247" y="409"/>
                  </a:lnTo>
                  <a:lnTo>
                    <a:pt x="241" y="404"/>
                  </a:lnTo>
                  <a:lnTo>
                    <a:pt x="230" y="398"/>
                  </a:lnTo>
                  <a:lnTo>
                    <a:pt x="230" y="396"/>
                  </a:lnTo>
                  <a:lnTo>
                    <a:pt x="230" y="387"/>
                  </a:lnTo>
                  <a:lnTo>
                    <a:pt x="233" y="387"/>
                  </a:lnTo>
                  <a:lnTo>
                    <a:pt x="233" y="374"/>
                  </a:lnTo>
                  <a:lnTo>
                    <a:pt x="239" y="363"/>
                  </a:lnTo>
                  <a:close/>
                </a:path>
              </a:pathLst>
            </a:custGeom>
            <a:solidFill>
              <a:srgbClr val="92D050"/>
            </a:solidFill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91436" tIns="45718" rIns="91436" bIns="45718"/>
            <a:lstStyle/>
            <a:p>
              <a:pPr>
                <a:defRPr/>
              </a:pPr>
              <a:endParaRPr lang="ru-RU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6" name="Freeform 50">
              <a:hlinkClick r:id="" action="ppaction://noaction"/>
            </p:cNvPr>
            <p:cNvSpPr>
              <a:spLocks/>
            </p:cNvSpPr>
            <p:nvPr/>
          </p:nvSpPr>
          <p:spPr bwMode="auto">
            <a:xfrm>
              <a:off x="2954142" y="2792902"/>
              <a:ext cx="909920" cy="716033"/>
            </a:xfrm>
            <a:custGeom>
              <a:avLst/>
              <a:gdLst/>
              <a:ahLst/>
              <a:cxnLst>
                <a:cxn ang="0">
                  <a:pos x="192" y="437"/>
                </a:cxn>
                <a:cxn ang="0">
                  <a:pos x="159" y="426"/>
                </a:cxn>
                <a:cxn ang="0">
                  <a:pos x="135" y="401"/>
                </a:cxn>
                <a:cxn ang="0">
                  <a:pos x="104" y="374"/>
                </a:cxn>
                <a:cxn ang="0">
                  <a:pos x="88" y="344"/>
                </a:cxn>
                <a:cxn ang="0">
                  <a:pos x="58" y="311"/>
                </a:cxn>
                <a:cxn ang="0">
                  <a:pos x="30" y="280"/>
                </a:cxn>
                <a:cxn ang="0">
                  <a:pos x="8" y="261"/>
                </a:cxn>
                <a:cxn ang="0">
                  <a:pos x="17" y="237"/>
                </a:cxn>
                <a:cxn ang="0">
                  <a:pos x="44" y="220"/>
                </a:cxn>
                <a:cxn ang="0">
                  <a:pos x="44" y="184"/>
                </a:cxn>
                <a:cxn ang="0">
                  <a:pos x="52" y="154"/>
                </a:cxn>
                <a:cxn ang="0">
                  <a:pos x="66" y="129"/>
                </a:cxn>
                <a:cxn ang="0">
                  <a:pos x="88" y="121"/>
                </a:cxn>
                <a:cxn ang="0">
                  <a:pos x="162" y="105"/>
                </a:cxn>
                <a:cxn ang="0">
                  <a:pos x="192" y="97"/>
                </a:cxn>
                <a:cxn ang="0">
                  <a:pos x="206" y="108"/>
                </a:cxn>
                <a:cxn ang="0">
                  <a:pos x="233" y="110"/>
                </a:cxn>
                <a:cxn ang="0">
                  <a:pos x="263" y="86"/>
                </a:cxn>
                <a:cxn ang="0">
                  <a:pos x="269" y="66"/>
                </a:cxn>
                <a:cxn ang="0">
                  <a:pos x="283" y="47"/>
                </a:cxn>
                <a:cxn ang="0">
                  <a:pos x="329" y="50"/>
                </a:cxn>
                <a:cxn ang="0">
                  <a:pos x="357" y="50"/>
                </a:cxn>
                <a:cxn ang="0">
                  <a:pos x="379" y="20"/>
                </a:cxn>
                <a:cxn ang="0">
                  <a:pos x="412" y="3"/>
                </a:cxn>
                <a:cxn ang="0">
                  <a:pos x="439" y="3"/>
                </a:cxn>
                <a:cxn ang="0">
                  <a:pos x="461" y="31"/>
                </a:cxn>
                <a:cxn ang="0">
                  <a:pos x="516" y="58"/>
                </a:cxn>
                <a:cxn ang="0">
                  <a:pos x="551" y="83"/>
                </a:cxn>
                <a:cxn ang="0">
                  <a:pos x="562" y="97"/>
                </a:cxn>
                <a:cxn ang="0">
                  <a:pos x="571" y="108"/>
                </a:cxn>
                <a:cxn ang="0">
                  <a:pos x="593" y="135"/>
                </a:cxn>
                <a:cxn ang="0">
                  <a:pos x="617" y="171"/>
                </a:cxn>
                <a:cxn ang="0">
                  <a:pos x="634" y="193"/>
                </a:cxn>
                <a:cxn ang="0">
                  <a:pos x="661" y="204"/>
                </a:cxn>
                <a:cxn ang="0">
                  <a:pos x="669" y="220"/>
                </a:cxn>
                <a:cxn ang="0">
                  <a:pos x="661" y="237"/>
                </a:cxn>
                <a:cxn ang="0">
                  <a:pos x="645" y="253"/>
                </a:cxn>
                <a:cxn ang="0">
                  <a:pos x="631" y="291"/>
                </a:cxn>
                <a:cxn ang="0">
                  <a:pos x="615" y="322"/>
                </a:cxn>
                <a:cxn ang="0">
                  <a:pos x="615" y="357"/>
                </a:cxn>
                <a:cxn ang="0">
                  <a:pos x="617" y="376"/>
                </a:cxn>
                <a:cxn ang="0">
                  <a:pos x="609" y="385"/>
                </a:cxn>
                <a:cxn ang="0">
                  <a:pos x="590" y="401"/>
                </a:cxn>
                <a:cxn ang="0">
                  <a:pos x="562" y="398"/>
                </a:cxn>
                <a:cxn ang="0">
                  <a:pos x="551" y="396"/>
                </a:cxn>
                <a:cxn ang="0">
                  <a:pos x="538" y="385"/>
                </a:cxn>
                <a:cxn ang="0">
                  <a:pos x="510" y="374"/>
                </a:cxn>
                <a:cxn ang="0">
                  <a:pos x="477" y="366"/>
                </a:cxn>
                <a:cxn ang="0">
                  <a:pos x="450" y="374"/>
                </a:cxn>
                <a:cxn ang="0">
                  <a:pos x="434" y="396"/>
                </a:cxn>
                <a:cxn ang="0">
                  <a:pos x="420" y="412"/>
                </a:cxn>
                <a:cxn ang="0">
                  <a:pos x="406" y="426"/>
                </a:cxn>
                <a:cxn ang="0">
                  <a:pos x="390" y="418"/>
                </a:cxn>
                <a:cxn ang="0">
                  <a:pos x="376" y="404"/>
                </a:cxn>
                <a:cxn ang="0">
                  <a:pos x="351" y="415"/>
                </a:cxn>
                <a:cxn ang="0">
                  <a:pos x="340" y="426"/>
                </a:cxn>
                <a:cxn ang="0">
                  <a:pos x="283" y="437"/>
                </a:cxn>
                <a:cxn ang="0">
                  <a:pos x="250" y="451"/>
                </a:cxn>
              </a:cxnLst>
              <a:rect l="0" t="0" r="r" b="b"/>
              <a:pathLst>
                <a:path w="669" h="451">
                  <a:moveTo>
                    <a:pt x="225" y="451"/>
                  </a:moveTo>
                  <a:lnTo>
                    <a:pt x="211" y="448"/>
                  </a:lnTo>
                  <a:lnTo>
                    <a:pt x="198" y="437"/>
                  </a:lnTo>
                  <a:lnTo>
                    <a:pt x="192" y="437"/>
                  </a:lnTo>
                  <a:lnTo>
                    <a:pt x="189" y="437"/>
                  </a:lnTo>
                  <a:lnTo>
                    <a:pt x="178" y="426"/>
                  </a:lnTo>
                  <a:lnTo>
                    <a:pt x="167" y="426"/>
                  </a:lnTo>
                  <a:lnTo>
                    <a:pt x="159" y="426"/>
                  </a:lnTo>
                  <a:lnTo>
                    <a:pt x="156" y="426"/>
                  </a:lnTo>
                  <a:lnTo>
                    <a:pt x="146" y="415"/>
                  </a:lnTo>
                  <a:lnTo>
                    <a:pt x="137" y="404"/>
                  </a:lnTo>
                  <a:lnTo>
                    <a:pt x="135" y="401"/>
                  </a:lnTo>
                  <a:lnTo>
                    <a:pt x="129" y="401"/>
                  </a:lnTo>
                  <a:lnTo>
                    <a:pt x="115" y="390"/>
                  </a:lnTo>
                  <a:lnTo>
                    <a:pt x="107" y="385"/>
                  </a:lnTo>
                  <a:lnTo>
                    <a:pt x="104" y="374"/>
                  </a:lnTo>
                  <a:lnTo>
                    <a:pt x="96" y="366"/>
                  </a:lnTo>
                  <a:lnTo>
                    <a:pt x="93" y="352"/>
                  </a:lnTo>
                  <a:lnTo>
                    <a:pt x="88" y="346"/>
                  </a:lnTo>
                  <a:lnTo>
                    <a:pt x="88" y="344"/>
                  </a:lnTo>
                  <a:lnTo>
                    <a:pt x="82" y="341"/>
                  </a:lnTo>
                  <a:lnTo>
                    <a:pt x="77" y="333"/>
                  </a:lnTo>
                  <a:lnTo>
                    <a:pt x="74" y="327"/>
                  </a:lnTo>
                  <a:lnTo>
                    <a:pt x="58" y="311"/>
                  </a:lnTo>
                  <a:lnTo>
                    <a:pt x="41" y="294"/>
                  </a:lnTo>
                  <a:lnTo>
                    <a:pt x="39" y="286"/>
                  </a:lnTo>
                  <a:lnTo>
                    <a:pt x="33" y="286"/>
                  </a:lnTo>
                  <a:lnTo>
                    <a:pt x="30" y="280"/>
                  </a:lnTo>
                  <a:lnTo>
                    <a:pt x="28" y="275"/>
                  </a:lnTo>
                  <a:lnTo>
                    <a:pt x="17" y="272"/>
                  </a:lnTo>
                  <a:lnTo>
                    <a:pt x="8" y="267"/>
                  </a:lnTo>
                  <a:lnTo>
                    <a:pt x="8" y="261"/>
                  </a:lnTo>
                  <a:lnTo>
                    <a:pt x="6" y="256"/>
                  </a:lnTo>
                  <a:lnTo>
                    <a:pt x="6" y="245"/>
                  </a:lnTo>
                  <a:lnTo>
                    <a:pt x="0" y="239"/>
                  </a:lnTo>
                  <a:lnTo>
                    <a:pt x="17" y="237"/>
                  </a:lnTo>
                  <a:lnTo>
                    <a:pt x="30" y="234"/>
                  </a:lnTo>
                  <a:lnTo>
                    <a:pt x="36" y="226"/>
                  </a:lnTo>
                  <a:lnTo>
                    <a:pt x="44" y="223"/>
                  </a:lnTo>
                  <a:lnTo>
                    <a:pt x="44" y="220"/>
                  </a:lnTo>
                  <a:lnTo>
                    <a:pt x="44" y="217"/>
                  </a:lnTo>
                  <a:lnTo>
                    <a:pt x="44" y="215"/>
                  </a:lnTo>
                  <a:lnTo>
                    <a:pt x="49" y="206"/>
                  </a:lnTo>
                  <a:lnTo>
                    <a:pt x="44" y="184"/>
                  </a:lnTo>
                  <a:lnTo>
                    <a:pt x="44" y="165"/>
                  </a:lnTo>
                  <a:lnTo>
                    <a:pt x="49" y="162"/>
                  </a:lnTo>
                  <a:lnTo>
                    <a:pt x="52" y="157"/>
                  </a:lnTo>
                  <a:lnTo>
                    <a:pt x="52" y="154"/>
                  </a:lnTo>
                  <a:lnTo>
                    <a:pt x="58" y="154"/>
                  </a:lnTo>
                  <a:lnTo>
                    <a:pt x="60" y="143"/>
                  </a:lnTo>
                  <a:lnTo>
                    <a:pt x="66" y="135"/>
                  </a:lnTo>
                  <a:lnTo>
                    <a:pt x="66" y="129"/>
                  </a:lnTo>
                  <a:lnTo>
                    <a:pt x="71" y="129"/>
                  </a:lnTo>
                  <a:lnTo>
                    <a:pt x="74" y="127"/>
                  </a:lnTo>
                  <a:lnTo>
                    <a:pt x="80" y="127"/>
                  </a:lnTo>
                  <a:lnTo>
                    <a:pt x="88" y="121"/>
                  </a:lnTo>
                  <a:lnTo>
                    <a:pt x="93" y="116"/>
                  </a:lnTo>
                  <a:lnTo>
                    <a:pt x="121" y="116"/>
                  </a:lnTo>
                  <a:lnTo>
                    <a:pt x="151" y="110"/>
                  </a:lnTo>
                  <a:lnTo>
                    <a:pt x="162" y="105"/>
                  </a:lnTo>
                  <a:lnTo>
                    <a:pt x="173" y="97"/>
                  </a:lnTo>
                  <a:lnTo>
                    <a:pt x="184" y="97"/>
                  </a:lnTo>
                  <a:lnTo>
                    <a:pt x="192" y="91"/>
                  </a:lnTo>
                  <a:lnTo>
                    <a:pt x="192" y="97"/>
                  </a:lnTo>
                  <a:lnTo>
                    <a:pt x="192" y="99"/>
                  </a:lnTo>
                  <a:lnTo>
                    <a:pt x="198" y="102"/>
                  </a:lnTo>
                  <a:lnTo>
                    <a:pt x="198" y="105"/>
                  </a:lnTo>
                  <a:lnTo>
                    <a:pt x="206" y="108"/>
                  </a:lnTo>
                  <a:lnTo>
                    <a:pt x="217" y="110"/>
                  </a:lnTo>
                  <a:lnTo>
                    <a:pt x="222" y="110"/>
                  </a:lnTo>
                  <a:lnTo>
                    <a:pt x="228" y="110"/>
                  </a:lnTo>
                  <a:lnTo>
                    <a:pt x="233" y="110"/>
                  </a:lnTo>
                  <a:lnTo>
                    <a:pt x="242" y="108"/>
                  </a:lnTo>
                  <a:lnTo>
                    <a:pt x="252" y="99"/>
                  </a:lnTo>
                  <a:lnTo>
                    <a:pt x="261" y="91"/>
                  </a:lnTo>
                  <a:lnTo>
                    <a:pt x="263" y="86"/>
                  </a:lnTo>
                  <a:lnTo>
                    <a:pt x="263" y="80"/>
                  </a:lnTo>
                  <a:lnTo>
                    <a:pt x="266" y="77"/>
                  </a:lnTo>
                  <a:lnTo>
                    <a:pt x="269" y="77"/>
                  </a:lnTo>
                  <a:lnTo>
                    <a:pt x="269" y="66"/>
                  </a:lnTo>
                  <a:lnTo>
                    <a:pt x="272" y="53"/>
                  </a:lnTo>
                  <a:lnTo>
                    <a:pt x="272" y="50"/>
                  </a:lnTo>
                  <a:lnTo>
                    <a:pt x="277" y="50"/>
                  </a:lnTo>
                  <a:lnTo>
                    <a:pt x="283" y="47"/>
                  </a:lnTo>
                  <a:lnTo>
                    <a:pt x="294" y="47"/>
                  </a:lnTo>
                  <a:lnTo>
                    <a:pt x="307" y="47"/>
                  </a:lnTo>
                  <a:lnTo>
                    <a:pt x="321" y="47"/>
                  </a:lnTo>
                  <a:lnTo>
                    <a:pt x="329" y="50"/>
                  </a:lnTo>
                  <a:lnTo>
                    <a:pt x="340" y="55"/>
                  </a:lnTo>
                  <a:lnTo>
                    <a:pt x="346" y="55"/>
                  </a:lnTo>
                  <a:lnTo>
                    <a:pt x="351" y="55"/>
                  </a:lnTo>
                  <a:lnTo>
                    <a:pt x="357" y="50"/>
                  </a:lnTo>
                  <a:lnTo>
                    <a:pt x="365" y="44"/>
                  </a:lnTo>
                  <a:lnTo>
                    <a:pt x="368" y="33"/>
                  </a:lnTo>
                  <a:lnTo>
                    <a:pt x="370" y="25"/>
                  </a:lnTo>
                  <a:lnTo>
                    <a:pt x="379" y="20"/>
                  </a:lnTo>
                  <a:lnTo>
                    <a:pt x="395" y="17"/>
                  </a:lnTo>
                  <a:lnTo>
                    <a:pt x="401" y="11"/>
                  </a:lnTo>
                  <a:lnTo>
                    <a:pt x="406" y="3"/>
                  </a:lnTo>
                  <a:lnTo>
                    <a:pt x="412" y="3"/>
                  </a:lnTo>
                  <a:lnTo>
                    <a:pt x="417" y="0"/>
                  </a:lnTo>
                  <a:lnTo>
                    <a:pt x="425" y="0"/>
                  </a:lnTo>
                  <a:lnTo>
                    <a:pt x="436" y="0"/>
                  </a:lnTo>
                  <a:lnTo>
                    <a:pt x="439" y="3"/>
                  </a:lnTo>
                  <a:lnTo>
                    <a:pt x="445" y="9"/>
                  </a:lnTo>
                  <a:lnTo>
                    <a:pt x="447" y="14"/>
                  </a:lnTo>
                  <a:lnTo>
                    <a:pt x="453" y="22"/>
                  </a:lnTo>
                  <a:lnTo>
                    <a:pt x="461" y="31"/>
                  </a:lnTo>
                  <a:lnTo>
                    <a:pt x="472" y="36"/>
                  </a:lnTo>
                  <a:lnTo>
                    <a:pt x="480" y="44"/>
                  </a:lnTo>
                  <a:lnTo>
                    <a:pt x="510" y="55"/>
                  </a:lnTo>
                  <a:lnTo>
                    <a:pt x="516" y="58"/>
                  </a:lnTo>
                  <a:lnTo>
                    <a:pt x="521" y="66"/>
                  </a:lnTo>
                  <a:lnTo>
                    <a:pt x="527" y="69"/>
                  </a:lnTo>
                  <a:lnTo>
                    <a:pt x="543" y="77"/>
                  </a:lnTo>
                  <a:lnTo>
                    <a:pt x="551" y="83"/>
                  </a:lnTo>
                  <a:lnTo>
                    <a:pt x="560" y="88"/>
                  </a:lnTo>
                  <a:lnTo>
                    <a:pt x="560" y="97"/>
                  </a:lnTo>
                  <a:lnTo>
                    <a:pt x="560" y="97"/>
                  </a:lnTo>
                  <a:lnTo>
                    <a:pt x="562" y="97"/>
                  </a:lnTo>
                  <a:lnTo>
                    <a:pt x="568" y="97"/>
                  </a:lnTo>
                  <a:lnTo>
                    <a:pt x="571" y="99"/>
                  </a:lnTo>
                  <a:lnTo>
                    <a:pt x="571" y="102"/>
                  </a:lnTo>
                  <a:lnTo>
                    <a:pt x="571" y="108"/>
                  </a:lnTo>
                  <a:lnTo>
                    <a:pt x="576" y="110"/>
                  </a:lnTo>
                  <a:lnTo>
                    <a:pt x="579" y="118"/>
                  </a:lnTo>
                  <a:lnTo>
                    <a:pt x="587" y="124"/>
                  </a:lnTo>
                  <a:lnTo>
                    <a:pt x="593" y="135"/>
                  </a:lnTo>
                  <a:lnTo>
                    <a:pt x="598" y="143"/>
                  </a:lnTo>
                  <a:lnTo>
                    <a:pt x="606" y="154"/>
                  </a:lnTo>
                  <a:lnTo>
                    <a:pt x="615" y="162"/>
                  </a:lnTo>
                  <a:lnTo>
                    <a:pt x="617" y="171"/>
                  </a:lnTo>
                  <a:lnTo>
                    <a:pt x="620" y="182"/>
                  </a:lnTo>
                  <a:lnTo>
                    <a:pt x="626" y="182"/>
                  </a:lnTo>
                  <a:lnTo>
                    <a:pt x="631" y="187"/>
                  </a:lnTo>
                  <a:lnTo>
                    <a:pt x="634" y="193"/>
                  </a:lnTo>
                  <a:lnTo>
                    <a:pt x="637" y="198"/>
                  </a:lnTo>
                  <a:lnTo>
                    <a:pt x="645" y="204"/>
                  </a:lnTo>
                  <a:lnTo>
                    <a:pt x="658" y="204"/>
                  </a:lnTo>
                  <a:lnTo>
                    <a:pt x="661" y="204"/>
                  </a:lnTo>
                  <a:lnTo>
                    <a:pt x="667" y="206"/>
                  </a:lnTo>
                  <a:lnTo>
                    <a:pt x="669" y="209"/>
                  </a:lnTo>
                  <a:lnTo>
                    <a:pt x="669" y="215"/>
                  </a:lnTo>
                  <a:lnTo>
                    <a:pt x="669" y="220"/>
                  </a:lnTo>
                  <a:lnTo>
                    <a:pt x="669" y="226"/>
                  </a:lnTo>
                  <a:lnTo>
                    <a:pt x="669" y="234"/>
                  </a:lnTo>
                  <a:lnTo>
                    <a:pt x="664" y="237"/>
                  </a:lnTo>
                  <a:lnTo>
                    <a:pt x="661" y="237"/>
                  </a:lnTo>
                  <a:lnTo>
                    <a:pt x="658" y="237"/>
                  </a:lnTo>
                  <a:lnTo>
                    <a:pt x="653" y="242"/>
                  </a:lnTo>
                  <a:lnTo>
                    <a:pt x="653" y="245"/>
                  </a:lnTo>
                  <a:lnTo>
                    <a:pt x="645" y="253"/>
                  </a:lnTo>
                  <a:lnTo>
                    <a:pt x="642" y="256"/>
                  </a:lnTo>
                  <a:lnTo>
                    <a:pt x="642" y="267"/>
                  </a:lnTo>
                  <a:lnTo>
                    <a:pt x="642" y="280"/>
                  </a:lnTo>
                  <a:lnTo>
                    <a:pt x="631" y="291"/>
                  </a:lnTo>
                  <a:lnTo>
                    <a:pt x="620" y="302"/>
                  </a:lnTo>
                  <a:lnTo>
                    <a:pt x="617" y="311"/>
                  </a:lnTo>
                  <a:lnTo>
                    <a:pt x="615" y="319"/>
                  </a:lnTo>
                  <a:lnTo>
                    <a:pt x="615" y="322"/>
                  </a:lnTo>
                  <a:lnTo>
                    <a:pt x="615" y="327"/>
                  </a:lnTo>
                  <a:lnTo>
                    <a:pt x="615" y="338"/>
                  </a:lnTo>
                  <a:lnTo>
                    <a:pt x="615" y="349"/>
                  </a:lnTo>
                  <a:lnTo>
                    <a:pt x="615" y="357"/>
                  </a:lnTo>
                  <a:lnTo>
                    <a:pt x="615" y="368"/>
                  </a:lnTo>
                  <a:lnTo>
                    <a:pt x="617" y="368"/>
                  </a:lnTo>
                  <a:lnTo>
                    <a:pt x="617" y="374"/>
                  </a:lnTo>
                  <a:lnTo>
                    <a:pt x="617" y="376"/>
                  </a:lnTo>
                  <a:lnTo>
                    <a:pt x="617" y="379"/>
                  </a:lnTo>
                  <a:lnTo>
                    <a:pt x="615" y="385"/>
                  </a:lnTo>
                  <a:lnTo>
                    <a:pt x="615" y="385"/>
                  </a:lnTo>
                  <a:lnTo>
                    <a:pt x="609" y="385"/>
                  </a:lnTo>
                  <a:lnTo>
                    <a:pt x="606" y="393"/>
                  </a:lnTo>
                  <a:lnTo>
                    <a:pt x="604" y="396"/>
                  </a:lnTo>
                  <a:lnTo>
                    <a:pt x="593" y="398"/>
                  </a:lnTo>
                  <a:lnTo>
                    <a:pt x="590" y="401"/>
                  </a:lnTo>
                  <a:lnTo>
                    <a:pt x="587" y="401"/>
                  </a:lnTo>
                  <a:lnTo>
                    <a:pt x="576" y="401"/>
                  </a:lnTo>
                  <a:lnTo>
                    <a:pt x="571" y="398"/>
                  </a:lnTo>
                  <a:lnTo>
                    <a:pt x="562" y="398"/>
                  </a:lnTo>
                  <a:lnTo>
                    <a:pt x="560" y="401"/>
                  </a:lnTo>
                  <a:lnTo>
                    <a:pt x="560" y="401"/>
                  </a:lnTo>
                  <a:lnTo>
                    <a:pt x="557" y="398"/>
                  </a:lnTo>
                  <a:lnTo>
                    <a:pt x="551" y="396"/>
                  </a:lnTo>
                  <a:lnTo>
                    <a:pt x="549" y="393"/>
                  </a:lnTo>
                  <a:lnTo>
                    <a:pt x="546" y="393"/>
                  </a:lnTo>
                  <a:lnTo>
                    <a:pt x="541" y="390"/>
                  </a:lnTo>
                  <a:lnTo>
                    <a:pt x="538" y="385"/>
                  </a:lnTo>
                  <a:lnTo>
                    <a:pt x="532" y="379"/>
                  </a:lnTo>
                  <a:lnTo>
                    <a:pt x="527" y="376"/>
                  </a:lnTo>
                  <a:lnTo>
                    <a:pt x="510" y="376"/>
                  </a:lnTo>
                  <a:lnTo>
                    <a:pt x="510" y="374"/>
                  </a:lnTo>
                  <a:lnTo>
                    <a:pt x="510" y="371"/>
                  </a:lnTo>
                  <a:lnTo>
                    <a:pt x="499" y="371"/>
                  </a:lnTo>
                  <a:lnTo>
                    <a:pt x="488" y="366"/>
                  </a:lnTo>
                  <a:lnTo>
                    <a:pt x="477" y="366"/>
                  </a:lnTo>
                  <a:lnTo>
                    <a:pt x="466" y="366"/>
                  </a:lnTo>
                  <a:lnTo>
                    <a:pt x="461" y="368"/>
                  </a:lnTo>
                  <a:lnTo>
                    <a:pt x="453" y="374"/>
                  </a:lnTo>
                  <a:lnTo>
                    <a:pt x="450" y="374"/>
                  </a:lnTo>
                  <a:lnTo>
                    <a:pt x="447" y="379"/>
                  </a:lnTo>
                  <a:lnTo>
                    <a:pt x="445" y="385"/>
                  </a:lnTo>
                  <a:lnTo>
                    <a:pt x="436" y="393"/>
                  </a:lnTo>
                  <a:lnTo>
                    <a:pt x="434" y="396"/>
                  </a:lnTo>
                  <a:lnTo>
                    <a:pt x="431" y="398"/>
                  </a:lnTo>
                  <a:lnTo>
                    <a:pt x="428" y="398"/>
                  </a:lnTo>
                  <a:lnTo>
                    <a:pt x="423" y="398"/>
                  </a:lnTo>
                  <a:lnTo>
                    <a:pt x="420" y="412"/>
                  </a:lnTo>
                  <a:lnTo>
                    <a:pt x="414" y="420"/>
                  </a:lnTo>
                  <a:lnTo>
                    <a:pt x="409" y="426"/>
                  </a:lnTo>
                  <a:lnTo>
                    <a:pt x="406" y="426"/>
                  </a:lnTo>
                  <a:lnTo>
                    <a:pt x="406" y="426"/>
                  </a:lnTo>
                  <a:lnTo>
                    <a:pt x="401" y="426"/>
                  </a:lnTo>
                  <a:lnTo>
                    <a:pt x="395" y="426"/>
                  </a:lnTo>
                  <a:lnTo>
                    <a:pt x="390" y="420"/>
                  </a:lnTo>
                  <a:lnTo>
                    <a:pt x="390" y="418"/>
                  </a:lnTo>
                  <a:lnTo>
                    <a:pt x="390" y="415"/>
                  </a:lnTo>
                  <a:lnTo>
                    <a:pt x="387" y="412"/>
                  </a:lnTo>
                  <a:lnTo>
                    <a:pt x="379" y="404"/>
                  </a:lnTo>
                  <a:lnTo>
                    <a:pt x="376" y="404"/>
                  </a:lnTo>
                  <a:lnTo>
                    <a:pt x="365" y="401"/>
                  </a:lnTo>
                  <a:lnTo>
                    <a:pt x="357" y="401"/>
                  </a:lnTo>
                  <a:lnTo>
                    <a:pt x="354" y="404"/>
                  </a:lnTo>
                  <a:lnTo>
                    <a:pt x="351" y="415"/>
                  </a:lnTo>
                  <a:lnTo>
                    <a:pt x="349" y="415"/>
                  </a:lnTo>
                  <a:lnTo>
                    <a:pt x="343" y="418"/>
                  </a:lnTo>
                  <a:lnTo>
                    <a:pt x="343" y="426"/>
                  </a:lnTo>
                  <a:lnTo>
                    <a:pt x="340" y="426"/>
                  </a:lnTo>
                  <a:lnTo>
                    <a:pt x="321" y="426"/>
                  </a:lnTo>
                  <a:lnTo>
                    <a:pt x="302" y="434"/>
                  </a:lnTo>
                  <a:lnTo>
                    <a:pt x="294" y="437"/>
                  </a:lnTo>
                  <a:lnTo>
                    <a:pt x="283" y="437"/>
                  </a:lnTo>
                  <a:lnTo>
                    <a:pt x="280" y="442"/>
                  </a:lnTo>
                  <a:lnTo>
                    <a:pt x="269" y="448"/>
                  </a:lnTo>
                  <a:lnTo>
                    <a:pt x="261" y="448"/>
                  </a:lnTo>
                  <a:lnTo>
                    <a:pt x="250" y="451"/>
                  </a:lnTo>
                  <a:lnTo>
                    <a:pt x="236" y="451"/>
                  </a:lnTo>
                  <a:lnTo>
                    <a:pt x="225" y="451"/>
                  </a:lnTo>
                  <a:close/>
                </a:path>
              </a:pathLst>
            </a:custGeom>
            <a:solidFill>
              <a:srgbClr val="FF0000"/>
            </a:solidFill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91436" tIns="45718" rIns="91436" bIns="45718"/>
            <a:lstStyle/>
            <a:p>
              <a:pPr>
                <a:defRPr/>
              </a:pPr>
              <a:endParaRPr lang="ru-RU" sz="11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7" name="Freeform 51">
              <a:hlinkClick r:id="" action="ppaction://noaction"/>
            </p:cNvPr>
            <p:cNvSpPr>
              <a:spLocks/>
            </p:cNvSpPr>
            <p:nvPr/>
          </p:nvSpPr>
          <p:spPr bwMode="auto">
            <a:xfrm>
              <a:off x="3636087" y="2607633"/>
              <a:ext cx="615241" cy="783631"/>
            </a:xfrm>
            <a:custGeom>
              <a:avLst/>
              <a:gdLst/>
              <a:ahLst/>
              <a:cxnLst>
                <a:cxn ang="0">
                  <a:pos x="178" y="469"/>
                </a:cxn>
                <a:cxn ang="0">
                  <a:pos x="181" y="445"/>
                </a:cxn>
                <a:cxn ang="0">
                  <a:pos x="186" y="423"/>
                </a:cxn>
                <a:cxn ang="0">
                  <a:pos x="175" y="403"/>
                </a:cxn>
                <a:cxn ang="0">
                  <a:pos x="156" y="398"/>
                </a:cxn>
                <a:cxn ang="0">
                  <a:pos x="145" y="376"/>
                </a:cxn>
                <a:cxn ang="0">
                  <a:pos x="156" y="346"/>
                </a:cxn>
                <a:cxn ang="0">
                  <a:pos x="164" y="338"/>
                </a:cxn>
                <a:cxn ang="0">
                  <a:pos x="175" y="321"/>
                </a:cxn>
                <a:cxn ang="0">
                  <a:pos x="172" y="296"/>
                </a:cxn>
                <a:cxn ang="0">
                  <a:pos x="156" y="294"/>
                </a:cxn>
                <a:cxn ang="0">
                  <a:pos x="131" y="285"/>
                </a:cxn>
                <a:cxn ang="0">
                  <a:pos x="118" y="263"/>
                </a:cxn>
                <a:cxn ang="0">
                  <a:pos x="107" y="241"/>
                </a:cxn>
                <a:cxn ang="0">
                  <a:pos x="79" y="211"/>
                </a:cxn>
                <a:cxn ang="0">
                  <a:pos x="35" y="165"/>
                </a:cxn>
                <a:cxn ang="0">
                  <a:pos x="16" y="151"/>
                </a:cxn>
                <a:cxn ang="0">
                  <a:pos x="2" y="143"/>
                </a:cxn>
                <a:cxn ang="0">
                  <a:pos x="0" y="129"/>
                </a:cxn>
                <a:cxn ang="0">
                  <a:pos x="13" y="121"/>
                </a:cxn>
                <a:cxn ang="0">
                  <a:pos x="19" y="126"/>
                </a:cxn>
                <a:cxn ang="0">
                  <a:pos x="35" y="107"/>
                </a:cxn>
                <a:cxn ang="0">
                  <a:pos x="49" y="60"/>
                </a:cxn>
                <a:cxn ang="0">
                  <a:pos x="60" y="60"/>
                </a:cxn>
                <a:cxn ang="0">
                  <a:pos x="76" y="55"/>
                </a:cxn>
                <a:cxn ang="0">
                  <a:pos x="90" y="41"/>
                </a:cxn>
                <a:cxn ang="0">
                  <a:pos x="90" y="5"/>
                </a:cxn>
                <a:cxn ang="0">
                  <a:pos x="98" y="0"/>
                </a:cxn>
                <a:cxn ang="0">
                  <a:pos x="109" y="14"/>
                </a:cxn>
                <a:cxn ang="0">
                  <a:pos x="134" y="38"/>
                </a:cxn>
                <a:cxn ang="0">
                  <a:pos x="175" y="55"/>
                </a:cxn>
                <a:cxn ang="0">
                  <a:pos x="200" y="93"/>
                </a:cxn>
                <a:cxn ang="0">
                  <a:pos x="222" y="112"/>
                </a:cxn>
                <a:cxn ang="0">
                  <a:pos x="236" y="134"/>
                </a:cxn>
                <a:cxn ang="0">
                  <a:pos x="268" y="156"/>
                </a:cxn>
                <a:cxn ang="0">
                  <a:pos x="282" y="167"/>
                </a:cxn>
                <a:cxn ang="0">
                  <a:pos x="301" y="178"/>
                </a:cxn>
                <a:cxn ang="0">
                  <a:pos x="323" y="219"/>
                </a:cxn>
                <a:cxn ang="0">
                  <a:pos x="356" y="244"/>
                </a:cxn>
                <a:cxn ang="0">
                  <a:pos x="392" y="255"/>
                </a:cxn>
                <a:cxn ang="0">
                  <a:pos x="428" y="261"/>
                </a:cxn>
                <a:cxn ang="0">
                  <a:pos x="452" y="277"/>
                </a:cxn>
                <a:cxn ang="0">
                  <a:pos x="408" y="285"/>
                </a:cxn>
                <a:cxn ang="0">
                  <a:pos x="389" y="294"/>
                </a:cxn>
                <a:cxn ang="0">
                  <a:pos x="389" y="316"/>
                </a:cxn>
                <a:cxn ang="0">
                  <a:pos x="417" y="332"/>
                </a:cxn>
                <a:cxn ang="0">
                  <a:pos x="433" y="343"/>
                </a:cxn>
                <a:cxn ang="0">
                  <a:pos x="439" y="357"/>
                </a:cxn>
                <a:cxn ang="0">
                  <a:pos x="417" y="359"/>
                </a:cxn>
                <a:cxn ang="0">
                  <a:pos x="389" y="390"/>
                </a:cxn>
                <a:cxn ang="0">
                  <a:pos x="370" y="395"/>
                </a:cxn>
                <a:cxn ang="0">
                  <a:pos x="337" y="417"/>
                </a:cxn>
                <a:cxn ang="0">
                  <a:pos x="307" y="425"/>
                </a:cxn>
                <a:cxn ang="0">
                  <a:pos x="268" y="434"/>
                </a:cxn>
                <a:cxn ang="0">
                  <a:pos x="257" y="450"/>
                </a:cxn>
                <a:cxn ang="0">
                  <a:pos x="252" y="469"/>
                </a:cxn>
                <a:cxn ang="0">
                  <a:pos x="244" y="475"/>
                </a:cxn>
                <a:cxn ang="0">
                  <a:pos x="216" y="458"/>
                </a:cxn>
                <a:cxn ang="0">
                  <a:pos x="205" y="447"/>
                </a:cxn>
                <a:cxn ang="0">
                  <a:pos x="192" y="453"/>
                </a:cxn>
                <a:cxn ang="0">
                  <a:pos x="186" y="491"/>
                </a:cxn>
              </a:cxnLst>
              <a:rect l="0" t="0" r="r" b="b"/>
              <a:pathLst>
                <a:path w="452" h="494">
                  <a:moveTo>
                    <a:pt x="186" y="494"/>
                  </a:moveTo>
                  <a:lnTo>
                    <a:pt x="181" y="480"/>
                  </a:lnTo>
                  <a:lnTo>
                    <a:pt x="178" y="469"/>
                  </a:lnTo>
                  <a:lnTo>
                    <a:pt x="178" y="458"/>
                  </a:lnTo>
                  <a:lnTo>
                    <a:pt x="178" y="450"/>
                  </a:lnTo>
                  <a:lnTo>
                    <a:pt x="181" y="445"/>
                  </a:lnTo>
                  <a:lnTo>
                    <a:pt x="186" y="439"/>
                  </a:lnTo>
                  <a:lnTo>
                    <a:pt x="186" y="431"/>
                  </a:lnTo>
                  <a:lnTo>
                    <a:pt x="186" y="423"/>
                  </a:lnTo>
                  <a:lnTo>
                    <a:pt x="186" y="417"/>
                  </a:lnTo>
                  <a:lnTo>
                    <a:pt x="181" y="409"/>
                  </a:lnTo>
                  <a:lnTo>
                    <a:pt x="175" y="403"/>
                  </a:lnTo>
                  <a:lnTo>
                    <a:pt x="175" y="401"/>
                  </a:lnTo>
                  <a:lnTo>
                    <a:pt x="161" y="401"/>
                  </a:lnTo>
                  <a:lnTo>
                    <a:pt x="156" y="398"/>
                  </a:lnTo>
                  <a:lnTo>
                    <a:pt x="150" y="392"/>
                  </a:lnTo>
                  <a:lnTo>
                    <a:pt x="145" y="390"/>
                  </a:lnTo>
                  <a:lnTo>
                    <a:pt x="145" y="376"/>
                  </a:lnTo>
                  <a:lnTo>
                    <a:pt x="145" y="362"/>
                  </a:lnTo>
                  <a:lnTo>
                    <a:pt x="150" y="348"/>
                  </a:lnTo>
                  <a:lnTo>
                    <a:pt x="156" y="346"/>
                  </a:lnTo>
                  <a:lnTo>
                    <a:pt x="159" y="346"/>
                  </a:lnTo>
                  <a:lnTo>
                    <a:pt x="161" y="343"/>
                  </a:lnTo>
                  <a:lnTo>
                    <a:pt x="164" y="338"/>
                  </a:lnTo>
                  <a:lnTo>
                    <a:pt x="172" y="335"/>
                  </a:lnTo>
                  <a:lnTo>
                    <a:pt x="175" y="329"/>
                  </a:lnTo>
                  <a:lnTo>
                    <a:pt x="175" y="321"/>
                  </a:lnTo>
                  <a:lnTo>
                    <a:pt x="175" y="310"/>
                  </a:lnTo>
                  <a:lnTo>
                    <a:pt x="175" y="296"/>
                  </a:lnTo>
                  <a:lnTo>
                    <a:pt x="172" y="296"/>
                  </a:lnTo>
                  <a:lnTo>
                    <a:pt x="161" y="296"/>
                  </a:lnTo>
                  <a:lnTo>
                    <a:pt x="159" y="296"/>
                  </a:lnTo>
                  <a:lnTo>
                    <a:pt x="156" y="294"/>
                  </a:lnTo>
                  <a:lnTo>
                    <a:pt x="145" y="294"/>
                  </a:lnTo>
                  <a:lnTo>
                    <a:pt x="137" y="291"/>
                  </a:lnTo>
                  <a:lnTo>
                    <a:pt x="131" y="285"/>
                  </a:lnTo>
                  <a:lnTo>
                    <a:pt x="129" y="283"/>
                  </a:lnTo>
                  <a:lnTo>
                    <a:pt x="123" y="272"/>
                  </a:lnTo>
                  <a:lnTo>
                    <a:pt x="118" y="263"/>
                  </a:lnTo>
                  <a:lnTo>
                    <a:pt x="112" y="258"/>
                  </a:lnTo>
                  <a:lnTo>
                    <a:pt x="107" y="252"/>
                  </a:lnTo>
                  <a:lnTo>
                    <a:pt x="107" y="241"/>
                  </a:lnTo>
                  <a:lnTo>
                    <a:pt x="90" y="225"/>
                  </a:lnTo>
                  <a:lnTo>
                    <a:pt x="85" y="222"/>
                  </a:lnTo>
                  <a:lnTo>
                    <a:pt x="79" y="211"/>
                  </a:lnTo>
                  <a:lnTo>
                    <a:pt x="63" y="192"/>
                  </a:lnTo>
                  <a:lnTo>
                    <a:pt x="49" y="176"/>
                  </a:lnTo>
                  <a:lnTo>
                    <a:pt x="35" y="165"/>
                  </a:lnTo>
                  <a:lnTo>
                    <a:pt x="24" y="156"/>
                  </a:lnTo>
                  <a:lnTo>
                    <a:pt x="19" y="156"/>
                  </a:lnTo>
                  <a:lnTo>
                    <a:pt x="16" y="151"/>
                  </a:lnTo>
                  <a:lnTo>
                    <a:pt x="11" y="148"/>
                  </a:lnTo>
                  <a:lnTo>
                    <a:pt x="2" y="145"/>
                  </a:lnTo>
                  <a:lnTo>
                    <a:pt x="2" y="143"/>
                  </a:lnTo>
                  <a:lnTo>
                    <a:pt x="0" y="137"/>
                  </a:lnTo>
                  <a:lnTo>
                    <a:pt x="0" y="134"/>
                  </a:lnTo>
                  <a:lnTo>
                    <a:pt x="0" y="129"/>
                  </a:lnTo>
                  <a:lnTo>
                    <a:pt x="2" y="123"/>
                  </a:lnTo>
                  <a:lnTo>
                    <a:pt x="5" y="123"/>
                  </a:lnTo>
                  <a:lnTo>
                    <a:pt x="13" y="121"/>
                  </a:lnTo>
                  <a:lnTo>
                    <a:pt x="19" y="121"/>
                  </a:lnTo>
                  <a:lnTo>
                    <a:pt x="19" y="123"/>
                  </a:lnTo>
                  <a:lnTo>
                    <a:pt x="19" y="126"/>
                  </a:lnTo>
                  <a:lnTo>
                    <a:pt x="27" y="126"/>
                  </a:lnTo>
                  <a:lnTo>
                    <a:pt x="30" y="129"/>
                  </a:lnTo>
                  <a:lnTo>
                    <a:pt x="35" y="107"/>
                  </a:lnTo>
                  <a:lnTo>
                    <a:pt x="41" y="74"/>
                  </a:lnTo>
                  <a:lnTo>
                    <a:pt x="43" y="69"/>
                  </a:lnTo>
                  <a:lnTo>
                    <a:pt x="49" y="60"/>
                  </a:lnTo>
                  <a:lnTo>
                    <a:pt x="52" y="60"/>
                  </a:lnTo>
                  <a:lnTo>
                    <a:pt x="54" y="60"/>
                  </a:lnTo>
                  <a:lnTo>
                    <a:pt x="60" y="60"/>
                  </a:lnTo>
                  <a:lnTo>
                    <a:pt x="63" y="55"/>
                  </a:lnTo>
                  <a:lnTo>
                    <a:pt x="71" y="55"/>
                  </a:lnTo>
                  <a:lnTo>
                    <a:pt x="76" y="55"/>
                  </a:lnTo>
                  <a:lnTo>
                    <a:pt x="79" y="49"/>
                  </a:lnTo>
                  <a:lnTo>
                    <a:pt x="85" y="47"/>
                  </a:lnTo>
                  <a:lnTo>
                    <a:pt x="90" y="41"/>
                  </a:lnTo>
                  <a:lnTo>
                    <a:pt x="90" y="38"/>
                  </a:lnTo>
                  <a:lnTo>
                    <a:pt x="90" y="22"/>
                  </a:lnTo>
                  <a:lnTo>
                    <a:pt x="90" y="5"/>
                  </a:lnTo>
                  <a:lnTo>
                    <a:pt x="93" y="3"/>
                  </a:lnTo>
                  <a:lnTo>
                    <a:pt x="96" y="0"/>
                  </a:lnTo>
                  <a:lnTo>
                    <a:pt x="98" y="0"/>
                  </a:lnTo>
                  <a:lnTo>
                    <a:pt x="101" y="0"/>
                  </a:lnTo>
                  <a:lnTo>
                    <a:pt x="107" y="8"/>
                  </a:lnTo>
                  <a:lnTo>
                    <a:pt x="109" y="14"/>
                  </a:lnTo>
                  <a:lnTo>
                    <a:pt x="120" y="27"/>
                  </a:lnTo>
                  <a:lnTo>
                    <a:pt x="131" y="38"/>
                  </a:lnTo>
                  <a:lnTo>
                    <a:pt x="134" y="38"/>
                  </a:lnTo>
                  <a:lnTo>
                    <a:pt x="145" y="41"/>
                  </a:lnTo>
                  <a:lnTo>
                    <a:pt x="159" y="49"/>
                  </a:lnTo>
                  <a:lnTo>
                    <a:pt x="175" y="55"/>
                  </a:lnTo>
                  <a:lnTo>
                    <a:pt x="186" y="69"/>
                  </a:lnTo>
                  <a:lnTo>
                    <a:pt x="197" y="82"/>
                  </a:lnTo>
                  <a:lnTo>
                    <a:pt x="200" y="93"/>
                  </a:lnTo>
                  <a:lnTo>
                    <a:pt x="211" y="104"/>
                  </a:lnTo>
                  <a:lnTo>
                    <a:pt x="214" y="107"/>
                  </a:lnTo>
                  <a:lnTo>
                    <a:pt x="222" y="112"/>
                  </a:lnTo>
                  <a:lnTo>
                    <a:pt x="225" y="121"/>
                  </a:lnTo>
                  <a:lnTo>
                    <a:pt x="227" y="126"/>
                  </a:lnTo>
                  <a:lnTo>
                    <a:pt x="236" y="134"/>
                  </a:lnTo>
                  <a:lnTo>
                    <a:pt x="244" y="148"/>
                  </a:lnTo>
                  <a:lnTo>
                    <a:pt x="257" y="154"/>
                  </a:lnTo>
                  <a:lnTo>
                    <a:pt x="268" y="156"/>
                  </a:lnTo>
                  <a:lnTo>
                    <a:pt x="274" y="165"/>
                  </a:lnTo>
                  <a:lnTo>
                    <a:pt x="277" y="165"/>
                  </a:lnTo>
                  <a:lnTo>
                    <a:pt x="282" y="167"/>
                  </a:lnTo>
                  <a:lnTo>
                    <a:pt x="290" y="167"/>
                  </a:lnTo>
                  <a:lnTo>
                    <a:pt x="296" y="176"/>
                  </a:lnTo>
                  <a:lnTo>
                    <a:pt x="301" y="178"/>
                  </a:lnTo>
                  <a:lnTo>
                    <a:pt x="304" y="198"/>
                  </a:lnTo>
                  <a:lnTo>
                    <a:pt x="307" y="211"/>
                  </a:lnTo>
                  <a:lnTo>
                    <a:pt x="323" y="219"/>
                  </a:lnTo>
                  <a:lnTo>
                    <a:pt x="337" y="222"/>
                  </a:lnTo>
                  <a:lnTo>
                    <a:pt x="348" y="233"/>
                  </a:lnTo>
                  <a:lnTo>
                    <a:pt x="356" y="244"/>
                  </a:lnTo>
                  <a:lnTo>
                    <a:pt x="370" y="252"/>
                  </a:lnTo>
                  <a:lnTo>
                    <a:pt x="378" y="255"/>
                  </a:lnTo>
                  <a:lnTo>
                    <a:pt x="392" y="255"/>
                  </a:lnTo>
                  <a:lnTo>
                    <a:pt x="408" y="255"/>
                  </a:lnTo>
                  <a:lnTo>
                    <a:pt x="419" y="258"/>
                  </a:lnTo>
                  <a:lnTo>
                    <a:pt x="428" y="261"/>
                  </a:lnTo>
                  <a:lnTo>
                    <a:pt x="444" y="266"/>
                  </a:lnTo>
                  <a:lnTo>
                    <a:pt x="452" y="272"/>
                  </a:lnTo>
                  <a:lnTo>
                    <a:pt x="452" y="277"/>
                  </a:lnTo>
                  <a:lnTo>
                    <a:pt x="452" y="285"/>
                  </a:lnTo>
                  <a:lnTo>
                    <a:pt x="428" y="285"/>
                  </a:lnTo>
                  <a:lnTo>
                    <a:pt x="408" y="285"/>
                  </a:lnTo>
                  <a:lnTo>
                    <a:pt x="397" y="288"/>
                  </a:lnTo>
                  <a:lnTo>
                    <a:pt x="392" y="291"/>
                  </a:lnTo>
                  <a:lnTo>
                    <a:pt x="389" y="294"/>
                  </a:lnTo>
                  <a:lnTo>
                    <a:pt x="386" y="296"/>
                  </a:lnTo>
                  <a:lnTo>
                    <a:pt x="386" y="307"/>
                  </a:lnTo>
                  <a:lnTo>
                    <a:pt x="389" y="316"/>
                  </a:lnTo>
                  <a:lnTo>
                    <a:pt x="397" y="321"/>
                  </a:lnTo>
                  <a:lnTo>
                    <a:pt x="406" y="324"/>
                  </a:lnTo>
                  <a:lnTo>
                    <a:pt x="417" y="332"/>
                  </a:lnTo>
                  <a:lnTo>
                    <a:pt x="428" y="338"/>
                  </a:lnTo>
                  <a:lnTo>
                    <a:pt x="428" y="340"/>
                  </a:lnTo>
                  <a:lnTo>
                    <a:pt x="433" y="343"/>
                  </a:lnTo>
                  <a:lnTo>
                    <a:pt x="441" y="348"/>
                  </a:lnTo>
                  <a:lnTo>
                    <a:pt x="441" y="354"/>
                  </a:lnTo>
                  <a:lnTo>
                    <a:pt x="439" y="357"/>
                  </a:lnTo>
                  <a:lnTo>
                    <a:pt x="428" y="357"/>
                  </a:lnTo>
                  <a:lnTo>
                    <a:pt x="419" y="357"/>
                  </a:lnTo>
                  <a:lnTo>
                    <a:pt x="417" y="359"/>
                  </a:lnTo>
                  <a:lnTo>
                    <a:pt x="411" y="362"/>
                  </a:lnTo>
                  <a:lnTo>
                    <a:pt x="395" y="381"/>
                  </a:lnTo>
                  <a:lnTo>
                    <a:pt x="389" y="390"/>
                  </a:lnTo>
                  <a:lnTo>
                    <a:pt x="384" y="392"/>
                  </a:lnTo>
                  <a:lnTo>
                    <a:pt x="378" y="395"/>
                  </a:lnTo>
                  <a:lnTo>
                    <a:pt x="370" y="395"/>
                  </a:lnTo>
                  <a:lnTo>
                    <a:pt x="359" y="398"/>
                  </a:lnTo>
                  <a:lnTo>
                    <a:pt x="351" y="406"/>
                  </a:lnTo>
                  <a:lnTo>
                    <a:pt x="337" y="417"/>
                  </a:lnTo>
                  <a:lnTo>
                    <a:pt x="326" y="423"/>
                  </a:lnTo>
                  <a:lnTo>
                    <a:pt x="318" y="425"/>
                  </a:lnTo>
                  <a:lnTo>
                    <a:pt x="307" y="425"/>
                  </a:lnTo>
                  <a:lnTo>
                    <a:pt x="296" y="425"/>
                  </a:lnTo>
                  <a:lnTo>
                    <a:pt x="279" y="431"/>
                  </a:lnTo>
                  <a:lnTo>
                    <a:pt x="268" y="434"/>
                  </a:lnTo>
                  <a:lnTo>
                    <a:pt x="268" y="442"/>
                  </a:lnTo>
                  <a:lnTo>
                    <a:pt x="268" y="445"/>
                  </a:lnTo>
                  <a:lnTo>
                    <a:pt x="257" y="450"/>
                  </a:lnTo>
                  <a:lnTo>
                    <a:pt x="255" y="456"/>
                  </a:lnTo>
                  <a:lnTo>
                    <a:pt x="255" y="467"/>
                  </a:lnTo>
                  <a:lnTo>
                    <a:pt x="252" y="469"/>
                  </a:lnTo>
                  <a:lnTo>
                    <a:pt x="252" y="472"/>
                  </a:lnTo>
                  <a:lnTo>
                    <a:pt x="246" y="475"/>
                  </a:lnTo>
                  <a:lnTo>
                    <a:pt x="244" y="475"/>
                  </a:lnTo>
                  <a:lnTo>
                    <a:pt x="238" y="475"/>
                  </a:lnTo>
                  <a:lnTo>
                    <a:pt x="227" y="467"/>
                  </a:lnTo>
                  <a:lnTo>
                    <a:pt x="216" y="458"/>
                  </a:lnTo>
                  <a:lnTo>
                    <a:pt x="214" y="453"/>
                  </a:lnTo>
                  <a:lnTo>
                    <a:pt x="211" y="447"/>
                  </a:lnTo>
                  <a:lnTo>
                    <a:pt x="205" y="447"/>
                  </a:lnTo>
                  <a:lnTo>
                    <a:pt x="200" y="447"/>
                  </a:lnTo>
                  <a:lnTo>
                    <a:pt x="194" y="450"/>
                  </a:lnTo>
                  <a:lnTo>
                    <a:pt x="192" y="453"/>
                  </a:lnTo>
                  <a:lnTo>
                    <a:pt x="189" y="472"/>
                  </a:lnTo>
                  <a:lnTo>
                    <a:pt x="189" y="488"/>
                  </a:lnTo>
                  <a:lnTo>
                    <a:pt x="186" y="491"/>
                  </a:lnTo>
                  <a:lnTo>
                    <a:pt x="186" y="494"/>
                  </a:lnTo>
                  <a:close/>
                </a:path>
              </a:pathLst>
            </a:custGeom>
            <a:solidFill>
              <a:srgbClr val="92D050"/>
            </a:solidFill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91436" tIns="45718" rIns="91436" bIns="45718"/>
            <a:lstStyle/>
            <a:p>
              <a:pPr>
                <a:defRPr/>
              </a:pPr>
              <a:endParaRPr lang="ru-RU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8" name="Freeform 52">
              <a:hlinkClick r:id="" action="ppaction://noaction"/>
            </p:cNvPr>
            <p:cNvSpPr>
              <a:spLocks/>
            </p:cNvSpPr>
            <p:nvPr/>
          </p:nvSpPr>
          <p:spPr bwMode="auto">
            <a:xfrm>
              <a:off x="2467325" y="1964207"/>
              <a:ext cx="973635" cy="1214251"/>
            </a:xfrm>
            <a:custGeom>
              <a:avLst/>
              <a:gdLst/>
              <a:ahLst/>
              <a:cxnLst>
                <a:cxn ang="0">
                  <a:pos x="307" y="739"/>
                </a:cxn>
                <a:cxn ang="0">
                  <a:pos x="318" y="692"/>
                </a:cxn>
                <a:cxn ang="0">
                  <a:pos x="305" y="602"/>
                </a:cxn>
                <a:cxn ang="0">
                  <a:pos x="286" y="552"/>
                </a:cxn>
                <a:cxn ang="0">
                  <a:pos x="184" y="544"/>
                </a:cxn>
                <a:cxn ang="0">
                  <a:pos x="148" y="519"/>
                </a:cxn>
                <a:cxn ang="0">
                  <a:pos x="170" y="503"/>
                </a:cxn>
                <a:cxn ang="0">
                  <a:pos x="170" y="448"/>
                </a:cxn>
                <a:cxn ang="0">
                  <a:pos x="129" y="426"/>
                </a:cxn>
                <a:cxn ang="0">
                  <a:pos x="83" y="415"/>
                </a:cxn>
                <a:cxn ang="0">
                  <a:pos x="55" y="426"/>
                </a:cxn>
                <a:cxn ang="0">
                  <a:pos x="33" y="401"/>
                </a:cxn>
                <a:cxn ang="0">
                  <a:pos x="17" y="385"/>
                </a:cxn>
                <a:cxn ang="0">
                  <a:pos x="3" y="371"/>
                </a:cxn>
                <a:cxn ang="0">
                  <a:pos x="11" y="324"/>
                </a:cxn>
                <a:cxn ang="0">
                  <a:pos x="47" y="275"/>
                </a:cxn>
                <a:cxn ang="0">
                  <a:pos x="69" y="267"/>
                </a:cxn>
                <a:cxn ang="0">
                  <a:pos x="99" y="250"/>
                </a:cxn>
                <a:cxn ang="0">
                  <a:pos x="96" y="228"/>
                </a:cxn>
                <a:cxn ang="0">
                  <a:pos x="140" y="201"/>
                </a:cxn>
                <a:cxn ang="0">
                  <a:pos x="173" y="187"/>
                </a:cxn>
                <a:cxn ang="0">
                  <a:pos x="176" y="157"/>
                </a:cxn>
                <a:cxn ang="0">
                  <a:pos x="148" y="132"/>
                </a:cxn>
                <a:cxn ang="0">
                  <a:pos x="99" y="140"/>
                </a:cxn>
                <a:cxn ang="0">
                  <a:pos x="80" y="127"/>
                </a:cxn>
                <a:cxn ang="0">
                  <a:pos x="121" y="88"/>
                </a:cxn>
                <a:cxn ang="0">
                  <a:pos x="165" y="36"/>
                </a:cxn>
                <a:cxn ang="0">
                  <a:pos x="209" y="14"/>
                </a:cxn>
                <a:cxn ang="0">
                  <a:pos x="239" y="0"/>
                </a:cxn>
                <a:cxn ang="0">
                  <a:pos x="253" y="11"/>
                </a:cxn>
                <a:cxn ang="0">
                  <a:pos x="236" y="53"/>
                </a:cxn>
                <a:cxn ang="0">
                  <a:pos x="239" y="91"/>
                </a:cxn>
                <a:cxn ang="0">
                  <a:pos x="264" y="77"/>
                </a:cxn>
                <a:cxn ang="0">
                  <a:pos x="283" y="50"/>
                </a:cxn>
                <a:cxn ang="0">
                  <a:pos x="302" y="83"/>
                </a:cxn>
                <a:cxn ang="0">
                  <a:pos x="318" y="127"/>
                </a:cxn>
                <a:cxn ang="0">
                  <a:pos x="313" y="151"/>
                </a:cxn>
                <a:cxn ang="0">
                  <a:pos x="351" y="212"/>
                </a:cxn>
                <a:cxn ang="0">
                  <a:pos x="420" y="201"/>
                </a:cxn>
                <a:cxn ang="0">
                  <a:pos x="442" y="193"/>
                </a:cxn>
                <a:cxn ang="0">
                  <a:pos x="450" y="237"/>
                </a:cxn>
                <a:cxn ang="0">
                  <a:pos x="475" y="286"/>
                </a:cxn>
                <a:cxn ang="0">
                  <a:pos x="513" y="313"/>
                </a:cxn>
                <a:cxn ang="0">
                  <a:pos x="546" y="316"/>
                </a:cxn>
                <a:cxn ang="0">
                  <a:pos x="574" y="330"/>
                </a:cxn>
                <a:cxn ang="0">
                  <a:pos x="587" y="316"/>
                </a:cxn>
                <a:cxn ang="0">
                  <a:pos x="615" y="316"/>
                </a:cxn>
                <a:cxn ang="0">
                  <a:pos x="648" y="352"/>
                </a:cxn>
                <a:cxn ang="0">
                  <a:pos x="675" y="344"/>
                </a:cxn>
                <a:cxn ang="0">
                  <a:pos x="675" y="374"/>
                </a:cxn>
                <a:cxn ang="0">
                  <a:pos x="675" y="426"/>
                </a:cxn>
                <a:cxn ang="0">
                  <a:pos x="681" y="484"/>
                </a:cxn>
                <a:cxn ang="0">
                  <a:pos x="713" y="541"/>
                </a:cxn>
                <a:cxn ang="0">
                  <a:pos x="711" y="580"/>
                </a:cxn>
                <a:cxn ang="0">
                  <a:pos x="686" y="580"/>
                </a:cxn>
                <a:cxn ang="0">
                  <a:pos x="623" y="580"/>
                </a:cxn>
                <a:cxn ang="0">
                  <a:pos x="596" y="635"/>
                </a:cxn>
                <a:cxn ang="0">
                  <a:pos x="565" y="640"/>
                </a:cxn>
                <a:cxn ang="0">
                  <a:pos x="535" y="621"/>
                </a:cxn>
                <a:cxn ang="0">
                  <a:pos x="486" y="646"/>
                </a:cxn>
                <a:cxn ang="0">
                  <a:pos x="403" y="689"/>
                </a:cxn>
                <a:cxn ang="0">
                  <a:pos x="393" y="753"/>
                </a:cxn>
                <a:cxn ang="0">
                  <a:pos x="338" y="766"/>
                </a:cxn>
              </a:cxnLst>
              <a:rect l="0" t="0" r="r" b="b"/>
              <a:pathLst>
                <a:path w="716" h="766">
                  <a:moveTo>
                    <a:pt x="338" y="766"/>
                  </a:moveTo>
                  <a:lnTo>
                    <a:pt x="332" y="761"/>
                  </a:lnTo>
                  <a:lnTo>
                    <a:pt x="318" y="755"/>
                  </a:lnTo>
                  <a:lnTo>
                    <a:pt x="316" y="753"/>
                  </a:lnTo>
                  <a:lnTo>
                    <a:pt x="307" y="739"/>
                  </a:lnTo>
                  <a:lnTo>
                    <a:pt x="307" y="728"/>
                  </a:lnTo>
                  <a:lnTo>
                    <a:pt x="307" y="720"/>
                  </a:lnTo>
                  <a:lnTo>
                    <a:pt x="313" y="711"/>
                  </a:lnTo>
                  <a:lnTo>
                    <a:pt x="318" y="706"/>
                  </a:lnTo>
                  <a:lnTo>
                    <a:pt x="318" y="692"/>
                  </a:lnTo>
                  <a:lnTo>
                    <a:pt x="318" y="676"/>
                  </a:lnTo>
                  <a:lnTo>
                    <a:pt x="313" y="659"/>
                  </a:lnTo>
                  <a:lnTo>
                    <a:pt x="305" y="643"/>
                  </a:lnTo>
                  <a:lnTo>
                    <a:pt x="305" y="624"/>
                  </a:lnTo>
                  <a:lnTo>
                    <a:pt x="305" y="602"/>
                  </a:lnTo>
                  <a:lnTo>
                    <a:pt x="310" y="582"/>
                  </a:lnTo>
                  <a:lnTo>
                    <a:pt x="313" y="560"/>
                  </a:lnTo>
                  <a:lnTo>
                    <a:pt x="307" y="558"/>
                  </a:lnTo>
                  <a:lnTo>
                    <a:pt x="299" y="555"/>
                  </a:lnTo>
                  <a:lnTo>
                    <a:pt x="286" y="552"/>
                  </a:lnTo>
                  <a:lnTo>
                    <a:pt x="272" y="552"/>
                  </a:lnTo>
                  <a:lnTo>
                    <a:pt x="261" y="555"/>
                  </a:lnTo>
                  <a:lnTo>
                    <a:pt x="250" y="558"/>
                  </a:lnTo>
                  <a:lnTo>
                    <a:pt x="220" y="552"/>
                  </a:lnTo>
                  <a:lnTo>
                    <a:pt x="184" y="544"/>
                  </a:lnTo>
                  <a:lnTo>
                    <a:pt x="173" y="541"/>
                  </a:lnTo>
                  <a:lnTo>
                    <a:pt x="162" y="538"/>
                  </a:lnTo>
                  <a:lnTo>
                    <a:pt x="159" y="530"/>
                  </a:lnTo>
                  <a:lnTo>
                    <a:pt x="157" y="522"/>
                  </a:lnTo>
                  <a:lnTo>
                    <a:pt x="148" y="519"/>
                  </a:lnTo>
                  <a:lnTo>
                    <a:pt x="140" y="519"/>
                  </a:lnTo>
                  <a:lnTo>
                    <a:pt x="140" y="508"/>
                  </a:lnTo>
                  <a:lnTo>
                    <a:pt x="143" y="508"/>
                  </a:lnTo>
                  <a:lnTo>
                    <a:pt x="157" y="503"/>
                  </a:lnTo>
                  <a:lnTo>
                    <a:pt x="170" y="503"/>
                  </a:lnTo>
                  <a:lnTo>
                    <a:pt x="173" y="503"/>
                  </a:lnTo>
                  <a:lnTo>
                    <a:pt x="176" y="486"/>
                  </a:lnTo>
                  <a:lnTo>
                    <a:pt x="176" y="464"/>
                  </a:lnTo>
                  <a:lnTo>
                    <a:pt x="173" y="456"/>
                  </a:lnTo>
                  <a:lnTo>
                    <a:pt x="170" y="448"/>
                  </a:lnTo>
                  <a:lnTo>
                    <a:pt x="165" y="442"/>
                  </a:lnTo>
                  <a:lnTo>
                    <a:pt x="157" y="442"/>
                  </a:lnTo>
                  <a:lnTo>
                    <a:pt x="151" y="434"/>
                  </a:lnTo>
                  <a:lnTo>
                    <a:pt x="146" y="429"/>
                  </a:lnTo>
                  <a:lnTo>
                    <a:pt x="129" y="426"/>
                  </a:lnTo>
                  <a:lnTo>
                    <a:pt x="104" y="420"/>
                  </a:lnTo>
                  <a:lnTo>
                    <a:pt x="99" y="420"/>
                  </a:lnTo>
                  <a:lnTo>
                    <a:pt x="96" y="418"/>
                  </a:lnTo>
                  <a:lnTo>
                    <a:pt x="91" y="415"/>
                  </a:lnTo>
                  <a:lnTo>
                    <a:pt x="83" y="415"/>
                  </a:lnTo>
                  <a:lnTo>
                    <a:pt x="74" y="415"/>
                  </a:lnTo>
                  <a:lnTo>
                    <a:pt x="66" y="418"/>
                  </a:lnTo>
                  <a:lnTo>
                    <a:pt x="61" y="420"/>
                  </a:lnTo>
                  <a:lnTo>
                    <a:pt x="58" y="426"/>
                  </a:lnTo>
                  <a:lnTo>
                    <a:pt x="55" y="426"/>
                  </a:lnTo>
                  <a:lnTo>
                    <a:pt x="52" y="426"/>
                  </a:lnTo>
                  <a:lnTo>
                    <a:pt x="41" y="412"/>
                  </a:lnTo>
                  <a:lnTo>
                    <a:pt x="36" y="409"/>
                  </a:lnTo>
                  <a:lnTo>
                    <a:pt x="36" y="404"/>
                  </a:lnTo>
                  <a:lnTo>
                    <a:pt x="33" y="401"/>
                  </a:lnTo>
                  <a:lnTo>
                    <a:pt x="33" y="398"/>
                  </a:lnTo>
                  <a:lnTo>
                    <a:pt x="30" y="398"/>
                  </a:lnTo>
                  <a:lnTo>
                    <a:pt x="28" y="393"/>
                  </a:lnTo>
                  <a:lnTo>
                    <a:pt x="25" y="387"/>
                  </a:lnTo>
                  <a:lnTo>
                    <a:pt x="17" y="385"/>
                  </a:lnTo>
                  <a:lnTo>
                    <a:pt x="14" y="382"/>
                  </a:lnTo>
                  <a:lnTo>
                    <a:pt x="14" y="379"/>
                  </a:lnTo>
                  <a:lnTo>
                    <a:pt x="8" y="377"/>
                  </a:lnTo>
                  <a:lnTo>
                    <a:pt x="3" y="374"/>
                  </a:lnTo>
                  <a:lnTo>
                    <a:pt x="3" y="371"/>
                  </a:lnTo>
                  <a:lnTo>
                    <a:pt x="0" y="363"/>
                  </a:lnTo>
                  <a:lnTo>
                    <a:pt x="0" y="357"/>
                  </a:lnTo>
                  <a:lnTo>
                    <a:pt x="0" y="352"/>
                  </a:lnTo>
                  <a:lnTo>
                    <a:pt x="3" y="352"/>
                  </a:lnTo>
                  <a:lnTo>
                    <a:pt x="11" y="324"/>
                  </a:lnTo>
                  <a:lnTo>
                    <a:pt x="14" y="313"/>
                  </a:lnTo>
                  <a:lnTo>
                    <a:pt x="28" y="305"/>
                  </a:lnTo>
                  <a:lnTo>
                    <a:pt x="39" y="297"/>
                  </a:lnTo>
                  <a:lnTo>
                    <a:pt x="41" y="289"/>
                  </a:lnTo>
                  <a:lnTo>
                    <a:pt x="47" y="275"/>
                  </a:lnTo>
                  <a:lnTo>
                    <a:pt x="52" y="275"/>
                  </a:lnTo>
                  <a:lnTo>
                    <a:pt x="55" y="272"/>
                  </a:lnTo>
                  <a:lnTo>
                    <a:pt x="58" y="269"/>
                  </a:lnTo>
                  <a:lnTo>
                    <a:pt x="61" y="267"/>
                  </a:lnTo>
                  <a:lnTo>
                    <a:pt x="69" y="267"/>
                  </a:lnTo>
                  <a:lnTo>
                    <a:pt x="83" y="264"/>
                  </a:lnTo>
                  <a:lnTo>
                    <a:pt x="88" y="264"/>
                  </a:lnTo>
                  <a:lnTo>
                    <a:pt x="91" y="261"/>
                  </a:lnTo>
                  <a:lnTo>
                    <a:pt x="96" y="253"/>
                  </a:lnTo>
                  <a:lnTo>
                    <a:pt x="99" y="250"/>
                  </a:lnTo>
                  <a:lnTo>
                    <a:pt x="99" y="248"/>
                  </a:lnTo>
                  <a:lnTo>
                    <a:pt x="99" y="242"/>
                  </a:lnTo>
                  <a:lnTo>
                    <a:pt x="99" y="239"/>
                  </a:lnTo>
                  <a:lnTo>
                    <a:pt x="96" y="234"/>
                  </a:lnTo>
                  <a:lnTo>
                    <a:pt x="96" y="228"/>
                  </a:lnTo>
                  <a:lnTo>
                    <a:pt x="96" y="226"/>
                  </a:lnTo>
                  <a:lnTo>
                    <a:pt x="118" y="212"/>
                  </a:lnTo>
                  <a:lnTo>
                    <a:pt x="124" y="204"/>
                  </a:lnTo>
                  <a:lnTo>
                    <a:pt x="137" y="201"/>
                  </a:lnTo>
                  <a:lnTo>
                    <a:pt x="140" y="201"/>
                  </a:lnTo>
                  <a:lnTo>
                    <a:pt x="148" y="201"/>
                  </a:lnTo>
                  <a:lnTo>
                    <a:pt x="159" y="201"/>
                  </a:lnTo>
                  <a:lnTo>
                    <a:pt x="162" y="198"/>
                  </a:lnTo>
                  <a:lnTo>
                    <a:pt x="168" y="193"/>
                  </a:lnTo>
                  <a:lnTo>
                    <a:pt x="173" y="187"/>
                  </a:lnTo>
                  <a:lnTo>
                    <a:pt x="181" y="179"/>
                  </a:lnTo>
                  <a:lnTo>
                    <a:pt x="181" y="173"/>
                  </a:lnTo>
                  <a:lnTo>
                    <a:pt x="181" y="165"/>
                  </a:lnTo>
                  <a:lnTo>
                    <a:pt x="179" y="160"/>
                  </a:lnTo>
                  <a:lnTo>
                    <a:pt x="176" y="157"/>
                  </a:lnTo>
                  <a:lnTo>
                    <a:pt x="168" y="151"/>
                  </a:lnTo>
                  <a:lnTo>
                    <a:pt x="157" y="135"/>
                  </a:lnTo>
                  <a:lnTo>
                    <a:pt x="157" y="135"/>
                  </a:lnTo>
                  <a:lnTo>
                    <a:pt x="151" y="132"/>
                  </a:lnTo>
                  <a:lnTo>
                    <a:pt x="148" y="132"/>
                  </a:lnTo>
                  <a:lnTo>
                    <a:pt x="143" y="132"/>
                  </a:lnTo>
                  <a:lnTo>
                    <a:pt x="121" y="140"/>
                  </a:lnTo>
                  <a:lnTo>
                    <a:pt x="113" y="140"/>
                  </a:lnTo>
                  <a:lnTo>
                    <a:pt x="110" y="140"/>
                  </a:lnTo>
                  <a:lnTo>
                    <a:pt x="99" y="140"/>
                  </a:lnTo>
                  <a:lnTo>
                    <a:pt x="94" y="140"/>
                  </a:lnTo>
                  <a:lnTo>
                    <a:pt x="83" y="138"/>
                  </a:lnTo>
                  <a:lnTo>
                    <a:pt x="83" y="132"/>
                  </a:lnTo>
                  <a:lnTo>
                    <a:pt x="80" y="129"/>
                  </a:lnTo>
                  <a:lnTo>
                    <a:pt x="80" y="127"/>
                  </a:lnTo>
                  <a:lnTo>
                    <a:pt x="80" y="116"/>
                  </a:lnTo>
                  <a:lnTo>
                    <a:pt x="80" y="116"/>
                  </a:lnTo>
                  <a:lnTo>
                    <a:pt x="83" y="113"/>
                  </a:lnTo>
                  <a:lnTo>
                    <a:pt x="99" y="102"/>
                  </a:lnTo>
                  <a:lnTo>
                    <a:pt x="121" y="88"/>
                  </a:lnTo>
                  <a:lnTo>
                    <a:pt x="121" y="86"/>
                  </a:lnTo>
                  <a:lnTo>
                    <a:pt x="124" y="83"/>
                  </a:lnTo>
                  <a:lnTo>
                    <a:pt x="146" y="64"/>
                  </a:lnTo>
                  <a:lnTo>
                    <a:pt x="165" y="53"/>
                  </a:lnTo>
                  <a:lnTo>
                    <a:pt x="165" y="36"/>
                  </a:lnTo>
                  <a:lnTo>
                    <a:pt x="168" y="22"/>
                  </a:lnTo>
                  <a:lnTo>
                    <a:pt x="170" y="22"/>
                  </a:lnTo>
                  <a:lnTo>
                    <a:pt x="173" y="22"/>
                  </a:lnTo>
                  <a:lnTo>
                    <a:pt x="198" y="17"/>
                  </a:lnTo>
                  <a:lnTo>
                    <a:pt x="209" y="14"/>
                  </a:lnTo>
                  <a:lnTo>
                    <a:pt x="211" y="9"/>
                  </a:lnTo>
                  <a:lnTo>
                    <a:pt x="214" y="6"/>
                  </a:lnTo>
                  <a:lnTo>
                    <a:pt x="225" y="0"/>
                  </a:lnTo>
                  <a:lnTo>
                    <a:pt x="231" y="0"/>
                  </a:lnTo>
                  <a:lnTo>
                    <a:pt x="239" y="0"/>
                  </a:lnTo>
                  <a:lnTo>
                    <a:pt x="250" y="0"/>
                  </a:lnTo>
                  <a:lnTo>
                    <a:pt x="250" y="0"/>
                  </a:lnTo>
                  <a:lnTo>
                    <a:pt x="253" y="0"/>
                  </a:lnTo>
                  <a:lnTo>
                    <a:pt x="253" y="6"/>
                  </a:lnTo>
                  <a:lnTo>
                    <a:pt x="253" y="11"/>
                  </a:lnTo>
                  <a:lnTo>
                    <a:pt x="250" y="17"/>
                  </a:lnTo>
                  <a:lnTo>
                    <a:pt x="244" y="42"/>
                  </a:lnTo>
                  <a:lnTo>
                    <a:pt x="239" y="44"/>
                  </a:lnTo>
                  <a:lnTo>
                    <a:pt x="236" y="53"/>
                  </a:lnTo>
                  <a:lnTo>
                    <a:pt x="236" y="53"/>
                  </a:lnTo>
                  <a:lnTo>
                    <a:pt x="231" y="66"/>
                  </a:lnTo>
                  <a:lnTo>
                    <a:pt x="231" y="86"/>
                  </a:lnTo>
                  <a:lnTo>
                    <a:pt x="231" y="88"/>
                  </a:lnTo>
                  <a:lnTo>
                    <a:pt x="236" y="91"/>
                  </a:lnTo>
                  <a:lnTo>
                    <a:pt x="239" y="91"/>
                  </a:lnTo>
                  <a:lnTo>
                    <a:pt x="244" y="91"/>
                  </a:lnTo>
                  <a:lnTo>
                    <a:pt x="255" y="88"/>
                  </a:lnTo>
                  <a:lnTo>
                    <a:pt x="258" y="88"/>
                  </a:lnTo>
                  <a:lnTo>
                    <a:pt x="261" y="80"/>
                  </a:lnTo>
                  <a:lnTo>
                    <a:pt x="264" y="77"/>
                  </a:lnTo>
                  <a:lnTo>
                    <a:pt x="269" y="69"/>
                  </a:lnTo>
                  <a:lnTo>
                    <a:pt x="275" y="64"/>
                  </a:lnTo>
                  <a:lnTo>
                    <a:pt x="277" y="61"/>
                  </a:lnTo>
                  <a:lnTo>
                    <a:pt x="280" y="53"/>
                  </a:lnTo>
                  <a:lnTo>
                    <a:pt x="283" y="50"/>
                  </a:lnTo>
                  <a:lnTo>
                    <a:pt x="286" y="47"/>
                  </a:lnTo>
                  <a:lnTo>
                    <a:pt x="291" y="47"/>
                  </a:lnTo>
                  <a:lnTo>
                    <a:pt x="294" y="47"/>
                  </a:lnTo>
                  <a:lnTo>
                    <a:pt x="299" y="64"/>
                  </a:lnTo>
                  <a:lnTo>
                    <a:pt x="302" y="83"/>
                  </a:lnTo>
                  <a:lnTo>
                    <a:pt x="305" y="86"/>
                  </a:lnTo>
                  <a:lnTo>
                    <a:pt x="307" y="88"/>
                  </a:lnTo>
                  <a:lnTo>
                    <a:pt x="316" y="108"/>
                  </a:lnTo>
                  <a:lnTo>
                    <a:pt x="318" y="116"/>
                  </a:lnTo>
                  <a:lnTo>
                    <a:pt x="318" y="127"/>
                  </a:lnTo>
                  <a:lnTo>
                    <a:pt x="318" y="129"/>
                  </a:lnTo>
                  <a:lnTo>
                    <a:pt x="316" y="132"/>
                  </a:lnTo>
                  <a:lnTo>
                    <a:pt x="313" y="135"/>
                  </a:lnTo>
                  <a:lnTo>
                    <a:pt x="313" y="143"/>
                  </a:lnTo>
                  <a:lnTo>
                    <a:pt x="313" y="151"/>
                  </a:lnTo>
                  <a:lnTo>
                    <a:pt x="321" y="168"/>
                  </a:lnTo>
                  <a:lnTo>
                    <a:pt x="324" y="179"/>
                  </a:lnTo>
                  <a:lnTo>
                    <a:pt x="338" y="193"/>
                  </a:lnTo>
                  <a:lnTo>
                    <a:pt x="346" y="206"/>
                  </a:lnTo>
                  <a:lnTo>
                    <a:pt x="351" y="212"/>
                  </a:lnTo>
                  <a:lnTo>
                    <a:pt x="354" y="212"/>
                  </a:lnTo>
                  <a:lnTo>
                    <a:pt x="384" y="212"/>
                  </a:lnTo>
                  <a:lnTo>
                    <a:pt x="414" y="212"/>
                  </a:lnTo>
                  <a:lnTo>
                    <a:pt x="414" y="206"/>
                  </a:lnTo>
                  <a:lnTo>
                    <a:pt x="420" y="201"/>
                  </a:lnTo>
                  <a:lnTo>
                    <a:pt x="425" y="201"/>
                  </a:lnTo>
                  <a:lnTo>
                    <a:pt x="431" y="201"/>
                  </a:lnTo>
                  <a:lnTo>
                    <a:pt x="431" y="198"/>
                  </a:lnTo>
                  <a:lnTo>
                    <a:pt x="431" y="193"/>
                  </a:lnTo>
                  <a:lnTo>
                    <a:pt x="442" y="193"/>
                  </a:lnTo>
                  <a:lnTo>
                    <a:pt x="447" y="193"/>
                  </a:lnTo>
                  <a:lnTo>
                    <a:pt x="447" y="206"/>
                  </a:lnTo>
                  <a:lnTo>
                    <a:pt x="445" y="220"/>
                  </a:lnTo>
                  <a:lnTo>
                    <a:pt x="447" y="223"/>
                  </a:lnTo>
                  <a:lnTo>
                    <a:pt x="450" y="237"/>
                  </a:lnTo>
                  <a:lnTo>
                    <a:pt x="458" y="248"/>
                  </a:lnTo>
                  <a:lnTo>
                    <a:pt x="464" y="261"/>
                  </a:lnTo>
                  <a:lnTo>
                    <a:pt x="467" y="264"/>
                  </a:lnTo>
                  <a:lnTo>
                    <a:pt x="469" y="267"/>
                  </a:lnTo>
                  <a:lnTo>
                    <a:pt x="475" y="286"/>
                  </a:lnTo>
                  <a:lnTo>
                    <a:pt x="478" y="297"/>
                  </a:lnTo>
                  <a:lnTo>
                    <a:pt x="489" y="305"/>
                  </a:lnTo>
                  <a:lnTo>
                    <a:pt x="497" y="311"/>
                  </a:lnTo>
                  <a:lnTo>
                    <a:pt x="505" y="311"/>
                  </a:lnTo>
                  <a:lnTo>
                    <a:pt x="513" y="313"/>
                  </a:lnTo>
                  <a:lnTo>
                    <a:pt x="516" y="316"/>
                  </a:lnTo>
                  <a:lnTo>
                    <a:pt x="524" y="316"/>
                  </a:lnTo>
                  <a:lnTo>
                    <a:pt x="532" y="316"/>
                  </a:lnTo>
                  <a:lnTo>
                    <a:pt x="541" y="316"/>
                  </a:lnTo>
                  <a:lnTo>
                    <a:pt x="546" y="316"/>
                  </a:lnTo>
                  <a:lnTo>
                    <a:pt x="557" y="316"/>
                  </a:lnTo>
                  <a:lnTo>
                    <a:pt x="565" y="319"/>
                  </a:lnTo>
                  <a:lnTo>
                    <a:pt x="571" y="324"/>
                  </a:lnTo>
                  <a:lnTo>
                    <a:pt x="571" y="330"/>
                  </a:lnTo>
                  <a:lnTo>
                    <a:pt x="574" y="330"/>
                  </a:lnTo>
                  <a:lnTo>
                    <a:pt x="576" y="330"/>
                  </a:lnTo>
                  <a:lnTo>
                    <a:pt x="579" y="330"/>
                  </a:lnTo>
                  <a:lnTo>
                    <a:pt x="585" y="324"/>
                  </a:lnTo>
                  <a:lnTo>
                    <a:pt x="587" y="319"/>
                  </a:lnTo>
                  <a:lnTo>
                    <a:pt x="587" y="316"/>
                  </a:lnTo>
                  <a:lnTo>
                    <a:pt x="590" y="316"/>
                  </a:lnTo>
                  <a:lnTo>
                    <a:pt x="596" y="313"/>
                  </a:lnTo>
                  <a:lnTo>
                    <a:pt x="601" y="313"/>
                  </a:lnTo>
                  <a:lnTo>
                    <a:pt x="606" y="311"/>
                  </a:lnTo>
                  <a:lnTo>
                    <a:pt x="615" y="316"/>
                  </a:lnTo>
                  <a:lnTo>
                    <a:pt x="623" y="330"/>
                  </a:lnTo>
                  <a:lnTo>
                    <a:pt x="623" y="344"/>
                  </a:lnTo>
                  <a:lnTo>
                    <a:pt x="623" y="346"/>
                  </a:lnTo>
                  <a:lnTo>
                    <a:pt x="639" y="346"/>
                  </a:lnTo>
                  <a:lnTo>
                    <a:pt x="648" y="352"/>
                  </a:lnTo>
                  <a:lnTo>
                    <a:pt x="653" y="346"/>
                  </a:lnTo>
                  <a:lnTo>
                    <a:pt x="661" y="346"/>
                  </a:lnTo>
                  <a:lnTo>
                    <a:pt x="661" y="344"/>
                  </a:lnTo>
                  <a:lnTo>
                    <a:pt x="667" y="344"/>
                  </a:lnTo>
                  <a:lnTo>
                    <a:pt x="675" y="344"/>
                  </a:lnTo>
                  <a:lnTo>
                    <a:pt x="675" y="346"/>
                  </a:lnTo>
                  <a:lnTo>
                    <a:pt x="675" y="352"/>
                  </a:lnTo>
                  <a:lnTo>
                    <a:pt x="675" y="360"/>
                  </a:lnTo>
                  <a:lnTo>
                    <a:pt x="675" y="371"/>
                  </a:lnTo>
                  <a:lnTo>
                    <a:pt x="675" y="374"/>
                  </a:lnTo>
                  <a:lnTo>
                    <a:pt x="670" y="379"/>
                  </a:lnTo>
                  <a:lnTo>
                    <a:pt x="670" y="398"/>
                  </a:lnTo>
                  <a:lnTo>
                    <a:pt x="670" y="418"/>
                  </a:lnTo>
                  <a:lnTo>
                    <a:pt x="675" y="420"/>
                  </a:lnTo>
                  <a:lnTo>
                    <a:pt x="675" y="426"/>
                  </a:lnTo>
                  <a:lnTo>
                    <a:pt x="678" y="431"/>
                  </a:lnTo>
                  <a:lnTo>
                    <a:pt x="678" y="445"/>
                  </a:lnTo>
                  <a:lnTo>
                    <a:pt x="678" y="456"/>
                  </a:lnTo>
                  <a:lnTo>
                    <a:pt x="678" y="473"/>
                  </a:lnTo>
                  <a:lnTo>
                    <a:pt x="681" y="484"/>
                  </a:lnTo>
                  <a:lnTo>
                    <a:pt x="686" y="489"/>
                  </a:lnTo>
                  <a:lnTo>
                    <a:pt x="694" y="519"/>
                  </a:lnTo>
                  <a:lnTo>
                    <a:pt x="705" y="527"/>
                  </a:lnTo>
                  <a:lnTo>
                    <a:pt x="711" y="536"/>
                  </a:lnTo>
                  <a:lnTo>
                    <a:pt x="713" y="541"/>
                  </a:lnTo>
                  <a:lnTo>
                    <a:pt x="716" y="552"/>
                  </a:lnTo>
                  <a:lnTo>
                    <a:pt x="713" y="560"/>
                  </a:lnTo>
                  <a:lnTo>
                    <a:pt x="713" y="571"/>
                  </a:lnTo>
                  <a:lnTo>
                    <a:pt x="711" y="571"/>
                  </a:lnTo>
                  <a:lnTo>
                    <a:pt x="711" y="580"/>
                  </a:lnTo>
                  <a:lnTo>
                    <a:pt x="708" y="580"/>
                  </a:lnTo>
                  <a:lnTo>
                    <a:pt x="705" y="582"/>
                  </a:lnTo>
                  <a:lnTo>
                    <a:pt x="700" y="582"/>
                  </a:lnTo>
                  <a:lnTo>
                    <a:pt x="692" y="582"/>
                  </a:lnTo>
                  <a:lnTo>
                    <a:pt x="686" y="580"/>
                  </a:lnTo>
                  <a:lnTo>
                    <a:pt x="678" y="571"/>
                  </a:lnTo>
                  <a:lnTo>
                    <a:pt x="664" y="571"/>
                  </a:lnTo>
                  <a:lnTo>
                    <a:pt x="650" y="571"/>
                  </a:lnTo>
                  <a:lnTo>
                    <a:pt x="637" y="574"/>
                  </a:lnTo>
                  <a:lnTo>
                    <a:pt x="623" y="580"/>
                  </a:lnTo>
                  <a:lnTo>
                    <a:pt x="617" y="588"/>
                  </a:lnTo>
                  <a:lnTo>
                    <a:pt x="609" y="613"/>
                  </a:lnTo>
                  <a:lnTo>
                    <a:pt x="606" y="624"/>
                  </a:lnTo>
                  <a:lnTo>
                    <a:pt x="604" y="635"/>
                  </a:lnTo>
                  <a:lnTo>
                    <a:pt x="596" y="635"/>
                  </a:lnTo>
                  <a:lnTo>
                    <a:pt x="590" y="637"/>
                  </a:lnTo>
                  <a:lnTo>
                    <a:pt x="585" y="643"/>
                  </a:lnTo>
                  <a:lnTo>
                    <a:pt x="576" y="643"/>
                  </a:lnTo>
                  <a:lnTo>
                    <a:pt x="571" y="643"/>
                  </a:lnTo>
                  <a:lnTo>
                    <a:pt x="565" y="640"/>
                  </a:lnTo>
                  <a:lnTo>
                    <a:pt x="557" y="635"/>
                  </a:lnTo>
                  <a:lnTo>
                    <a:pt x="554" y="629"/>
                  </a:lnTo>
                  <a:lnTo>
                    <a:pt x="552" y="624"/>
                  </a:lnTo>
                  <a:lnTo>
                    <a:pt x="541" y="624"/>
                  </a:lnTo>
                  <a:lnTo>
                    <a:pt x="535" y="621"/>
                  </a:lnTo>
                  <a:lnTo>
                    <a:pt x="527" y="624"/>
                  </a:lnTo>
                  <a:lnTo>
                    <a:pt x="524" y="624"/>
                  </a:lnTo>
                  <a:lnTo>
                    <a:pt x="513" y="635"/>
                  </a:lnTo>
                  <a:lnTo>
                    <a:pt x="505" y="643"/>
                  </a:lnTo>
                  <a:lnTo>
                    <a:pt x="486" y="646"/>
                  </a:lnTo>
                  <a:lnTo>
                    <a:pt x="442" y="648"/>
                  </a:lnTo>
                  <a:lnTo>
                    <a:pt x="431" y="651"/>
                  </a:lnTo>
                  <a:lnTo>
                    <a:pt x="420" y="659"/>
                  </a:lnTo>
                  <a:lnTo>
                    <a:pt x="412" y="678"/>
                  </a:lnTo>
                  <a:lnTo>
                    <a:pt x="403" y="689"/>
                  </a:lnTo>
                  <a:lnTo>
                    <a:pt x="398" y="692"/>
                  </a:lnTo>
                  <a:lnTo>
                    <a:pt x="390" y="700"/>
                  </a:lnTo>
                  <a:lnTo>
                    <a:pt x="393" y="722"/>
                  </a:lnTo>
                  <a:lnTo>
                    <a:pt x="393" y="747"/>
                  </a:lnTo>
                  <a:lnTo>
                    <a:pt x="393" y="753"/>
                  </a:lnTo>
                  <a:lnTo>
                    <a:pt x="390" y="761"/>
                  </a:lnTo>
                  <a:lnTo>
                    <a:pt x="384" y="761"/>
                  </a:lnTo>
                  <a:lnTo>
                    <a:pt x="379" y="764"/>
                  </a:lnTo>
                  <a:lnTo>
                    <a:pt x="360" y="764"/>
                  </a:lnTo>
                  <a:lnTo>
                    <a:pt x="338" y="766"/>
                  </a:lnTo>
                  <a:close/>
                </a:path>
              </a:pathLst>
            </a:custGeom>
            <a:solidFill>
              <a:srgbClr val="92D050"/>
            </a:solidFill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91436" tIns="45718" rIns="91436" bIns="45718"/>
            <a:lstStyle/>
            <a:p>
              <a:pPr>
                <a:defRPr/>
              </a:pPr>
              <a:endParaRPr lang="ru-RU" sz="11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9" name="Freeform 53">
              <a:hlinkClick r:id="" action="ppaction://noaction"/>
            </p:cNvPr>
            <p:cNvSpPr>
              <a:spLocks/>
            </p:cNvSpPr>
            <p:nvPr/>
          </p:nvSpPr>
          <p:spPr bwMode="auto">
            <a:xfrm>
              <a:off x="3779444" y="2199547"/>
              <a:ext cx="748643" cy="896293"/>
            </a:xfrm>
            <a:custGeom>
              <a:avLst/>
              <a:gdLst/>
              <a:ahLst/>
              <a:cxnLst>
                <a:cxn ang="0">
                  <a:pos x="357" y="555"/>
                </a:cxn>
                <a:cxn ang="0">
                  <a:pos x="354" y="533"/>
                </a:cxn>
                <a:cxn ang="0">
                  <a:pos x="343" y="516"/>
                </a:cxn>
                <a:cxn ang="0">
                  <a:pos x="297" y="502"/>
                </a:cxn>
                <a:cxn ang="0">
                  <a:pos x="255" y="497"/>
                </a:cxn>
                <a:cxn ang="0">
                  <a:pos x="239" y="478"/>
                </a:cxn>
                <a:cxn ang="0">
                  <a:pos x="220" y="472"/>
                </a:cxn>
                <a:cxn ang="0">
                  <a:pos x="206" y="459"/>
                </a:cxn>
                <a:cxn ang="0">
                  <a:pos x="203" y="434"/>
                </a:cxn>
                <a:cxn ang="0">
                  <a:pos x="173" y="406"/>
                </a:cxn>
                <a:cxn ang="0">
                  <a:pos x="148" y="398"/>
                </a:cxn>
                <a:cxn ang="0">
                  <a:pos x="118" y="365"/>
                </a:cxn>
                <a:cxn ang="0">
                  <a:pos x="105" y="343"/>
                </a:cxn>
                <a:cxn ang="0">
                  <a:pos x="91" y="330"/>
                </a:cxn>
                <a:cxn ang="0">
                  <a:pos x="77" y="316"/>
                </a:cxn>
                <a:cxn ang="0">
                  <a:pos x="52" y="299"/>
                </a:cxn>
                <a:cxn ang="0">
                  <a:pos x="31" y="291"/>
                </a:cxn>
                <a:cxn ang="0">
                  <a:pos x="11" y="272"/>
                </a:cxn>
                <a:cxn ang="0">
                  <a:pos x="0" y="250"/>
                </a:cxn>
                <a:cxn ang="0">
                  <a:pos x="33" y="222"/>
                </a:cxn>
                <a:cxn ang="0">
                  <a:pos x="52" y="206"/>
                </a:cxn>
                <a:cxn ang="0">
                  <a:pos x="55" y="192"/>
                </a:cxn>
                <a:cxn ang="0">
                  <a:pos x="55" y="168"/>
                </a:cxn>
                <a:cxn ang="0">
                  <a:pos x="52" y="140"/>
                </a:cxn>
                <a:cxn ang="0">
                  <a:pos x="52" y="129"/>
                </a:cxn>
                <a:cxn ang="0">
                  <a:pos x="118" y="121"/>
                </a:cxn>
                <a:cxn ang="0">
                  <a:pos x="140" y="115"/>
                </a:cxn>
                <a:cxn ang="0">
                  <a:pos x="148" y="96"/>
                </a:cxn>
                <a:cxn ang="0">
                  <a:pos x="143" y="80"/>
                </a:cxn>
                <a:cxn ang="0">
                  <a:pos x="135" y="39"/>
                </a:cxn>
                <a:cxn ang="0">
                  <a:pos x="135" y="22"/>
                </a:cxn>
                <a:cxn ang="0">
                  <a:pos x="165" y="0"/>
                </a:cxn>
                <a:cxn ang="0">
                  <a:pos x="187" y="11"/>
                </a:cxn>
                <a:cxn ang="0">
                  <a:pos x="192" y="19"/>
                </a:cxn>
                <a:cxn ang="0">
                  <a:pos x="236" y="22"/>
                </a:cxn>
                <a:cxn ang="0">
                  <a:pos x="258" y="47"/>
                </a:cxn>
                <a:cxn ang="0">
                  <a:pos x="266" y="66"/>
                </a:cxn>
                <a:cxn ang="0">
                  <a:pos x="283" y="82"/>
                </a:cxn>
                <a:cxn ang="0">
                  <a:pos x="302" y="102"/>
                </a:cxn>
                <a:cxn ang="0">
                  <a:pos x="338" y="121"/>
                </a:cxn>
                <a:cxn ang="0">
                  <a:pos x="351" y="148"/>
                </a:cxn>
                <a:cxn ang="0">
                  <a:pos x="368" y="165"/>
                </a:cxn>
                <a:cxn ang="0">
                  <a:pos x="393" y="151"/>
                </a:cxn>
                <a:cxn ang="0">
                  <a:pos x="409" y="151"/>
                </a:cxn>
                <a:cxn ang="0">
                  <a:pos x="431" y="173"/>
                </a:cxn>
                <a:cxn ang="0">
                  <a:pos x="436" y="184"/>
                </a:cxn>
                <a:cxn ang="0">
                  <a:pos x="467" y="195"/>
                </a:cxn>
                <a:cxn ang="0">
                  <a:pos x="480" y="206"/>
                </a:cxn>
                <a:cxn ang="0">
                  <a:pos x="483" y="272"/>
                </a:cxn>
                <a:cxn ang="0">
                  <a:pos x="489" y="291"/>
                </a:cxn>
                <a:cxn ang="0">
                  <a:pos x="483" y="299"/>
                </a:cxn>
                <a:cxn ang="0">
                  <a:pos x="486" y="327"/>
                </a:cxn>
                <a:cxn ang="0">
                  <a:pos x="511" y="338"/>
                </a:cxn>
                <a:cxn ang="0">
                  <a:pos x="519" y="393"/>
                </a:cxn>
                <a:cxn ang="0">
                  <a:pos x="549" y="423"/>
                </a:cxn>
                <a:cxn ang="0">
                  <a:pos x="538" y="480"/>
                </a:cxn>
                <a:cxn ang="0">
                  <a:pos x="511" y="489"/>
                </a:cxn>
                <a:cxn ang="0">
                  <a:pos x="494" y="494"/>
                </a:cxn>
                <a:cxn ang="0">
                  <a:pos x="480" y="502"/>
                </a:cxn>
                <a:cxn ang="0">
                  <a:pos x="475" y="524"/>
                </a:cxn>
                <a:cxn ang="0">
                  <a:pos x="447" y="538"/>
                </a:cxn>
                <a:cxn ang="0">
                  <a:pos x="409" y="563"/>
                </a:cxn>
                <a:cxn ang="0">
                  <a:pos x="368" y="568"/>
                </a:cxn>
              </a:cxnLst>
              <a:rect l="0" t="0" r="r" b="b"/>
              <a:pathLst>
                <a:path w="549" h="568">
                  <a:moveTo>
                    <a:pt x="368" y="568"/>
                  </a:moveTo>
                  <a:lnTo>
                    <a:pt x="362" y="566"/>
                  </a:lnTo>
                  <a:lnTo>
                    <a:pt x="357" y="555"/>
                  </a:lnTo>
                  <a:lnTo>
                    <a:pt x="357" y="552"/>
                  </a:lnTo>
                  <a:lnTo>
                    <a:pt x="357" y="544"/>
                  </a:lnTo>
                  <a:lnTo>
                    <a:pt x="354" y="533"/>
                  </a:lnTo>
                  <a:lnTo>
                    <a:pt x="349" y="524"/>
                  </a:lnTo>
                  <a:lnTo>
                    <a:pt x="346" y="522"/>
                  </a:lnTo>
                  <a:lnTo>
                    <a:pt x="343" y="516"/>
                  </a:lnTo>
                  <a:lnTo>
                    <a:pt x="330" y="513"/>
                  </a:lnTo>
                  <a:lnTo>
                    <a:pt x="316" y="502"/>
                  </a:lnTo>
                  <a:lnTo>
                    <a:pt x="297" y="502"/>
                  </a:lnTo>
                  <a:lnTo>
                    <a:pt x="272" y="502"/>
                  </a:lnTo>
                  <a:lnTo>
                    <a:pt x="261" y="500"/>
                  </a:lnTo>
                  <a:lnTo>
                    <a:pt x="255" y="497"/>
                  </a:lnTo>
                  <a:lnTo>
                    <a:pt x="253" y="491"/>
                  </a:lnTo>
                  <a:lnTo>
                    <a:pt x="247" y="483"/>
                  </a:lnTo>
                  <a:lnTo>
                    <a:pt x="239" y="478"/>
                  </a:lnTo>
                  <a:lnTo>
                    <a:pt x="236" y="472"/>
                  </a:lnTo>
                  <a:lnTo>
                    <a:pt x="225" y="472"/>
                  </a:lnTo>
                  <a:lnTo>
                    <a:pt x="220" y="472"/>
                  </a:lnTo>
                  <a:lnTo>
                    <a:pt x="217" y="472"/>
                  </a:lnTo>
                  <a:lnTo>
                    <a:pt x="206" y="470"/>
                  </a:lnTo>
                  <a:lnTo>
                    <a:pt x="206" y="459"/>
                  </a:lnTo>
                  <a:lnTo>
                    <a:pt x="206" y="442"/>
                  </a:lnTo>
                  <a:lnTo>
                    <a:pt x="203" y="437"/>
                  </a:lnTo>
                  <a:lnTo>
                    <a:pt x="203" y="434"/>
                  </a:lnTo>
                  <a:lnTo>
                    <a:pt x="187" y="417"/>
                  </a:lnTo>
                  <a:lnTo>
                    <a:pt x="173" y="409"/>
                  </a:lnTo>
                  <a:lnTo>
                    <a:pt x="173" y="406"/>
                  </a:lnTo>
                  <a:lnTo>
                    <a:pt x="170" y="404"/>
                  </a:lnTo>
                  <a:lnTo>
                    <a:pt x="159" y="404"/>
                  </a:lnTo>
                  <a:lnTo>
                    <a:pt x="148" y="398"/>
                  </a:lnTo>
                  <a:lnTo>
                    <a:pt x="143" y="395"/>
                  </a:lnTo>
                  <a:lnTo>
                    <a:pt x="135" y="393"/>
                  </a:lnTo>
                  <a:lnTo>
                    <a:pt x="118" y="365"/>
                  </a:lnTo>
                  <a:lnTo>
                    <a:pt x="107" y="354"/>
                  </a:lnTo>
                  <a:lnTo>
                    <a:pt x="105" y="351"/>
                  </a:lnTo>
                  <a:lnTo>
                    <a:pt x="105" y="343"/>
                  </a:lnTo>
                  <a:lnTo>
                    <a:pt x="99" y="338"/>
                  </a:lnTo>
                  <a:lnTo>
                    <a:pt x="94" y="332"/>
                  </a:lnTo>
                  <a:lnTo>
                    <a:pt x="91" y="330"/>
                  </a:lnTo>
                  <a:lnTo>
                    <a:pt x="88" y="327"/>
                  </a:lnTo>
                  <a:lnTo>
                    <a:pt x="80" y="321"/>
                  </a:lnTo>
                  <a:lnTo>
                    <a:pt x="77" y="316"/>
                  </a:lnTo>
                  <a:lnTo>
                    <a:pt x="72" y="310"/>
                  </a:lnTo>
                  <a:lnTo>
                    <a:pt x="61" y="308"/>
                  </a:lnTo>
                  <a:lnTo>
                    <a:pt x="52" y="299"/>
                  </a:lnTo>
                  <a:lnTo>
                    <a:pt x="41" y="291"/>
                  </a:lnTo>
                  <a:lnTo>
                    <a:pt x="36" y="291"/>
                  </a:lnTo>
                  <a:lnTo>
                    <a:pt x="31" y="291"/>
                  </a:lnTo>
                  <a:lnTo>
                    <a:pt x="25" y="286"/>
                  </a:lnTo>
                  <a:lnTo>
                    <a:pt x="20" y="280"/>
                  </a:lnTo>
                  <a:lnTo>
                    <a:pt x="11" y="272"/>
                  </a:lnTo>
                  <a:lnTo>
                    <a:pt x="6" y="266"/>
                  </a:lnTo>
                  <a:lnTo>
                    <a:pt x="6" y="258"/>
                  </a:lnTo>
                  <a:lnTo>
                    <a:pt x="0" y="250"/>
                  </a:lnTo>
                  <a:lnTo>
                    <a:pt x="11" y="242"/>
                  </a:lnTo>
                  <a:lnTo>
                    <a:pt x="22" y="231"/>
                  </a:lnTo>
                  <a:lnTo>
                    <a:pt x="33" y="222"/>
                  </a:lnTo>
                  <a:lnTo>
                    <a:pt x="50" y="217"/>
                  </a:lnTo>
                  <a:lnTo>
                    <a:pt x="52" y="211"/>
                  </a:lnTo>
                  <a:lnTo>
                    <a:pt x="52" y="206"/>
                  </a:lnTo>
                  <a:lnTo>
                    <a:pt x="52" y="201"/>
                  </a:lnTo>
                  <a:lnTo>
                    <a:pt x="52" y="192"/>
                  </a:lnTo>
                  <a:lnTo>
                    <a:pt x="55" y="192"/>
                  </a:lnTo>
                  <a:lnTo>
                    <a:pt x="55" y="190"/>
                  </a:lnTo>
                  <a:lnTo>
                    <a:pt x="55" y="176"/>
                  </a:lnTo>
                  <a:lnTo>
                    <a:pt x="55" y="168"/>
                  </a:lnTo>
                  <a:lnTo>
                    <a:pt x="52" y="165"/>
                  </a:lnTo>
                  <a:lnTo>
                    <a:pt x="52" y="143"/>
                  </a:lnTo>
                  <a:lnTo>
                    <a:pt x="52" y="140"/>
                  </a:lnTo>
                  <a:lnTo>
                    <a:pt x="52" y="135"/>
                  </a:lnTo>
                  <a:lnTo>
                    <a:pt x="52" y="132"/>
                  </a:lnTo>
                  <a:lnTo>
                    <a:pt x="52" y="129"/>
                  </a:lnTo>
                  <a:lnTo>
                    <a:pt x="91" y="129"/>
                  </a:lnTo>
                  <a:lnTo>
                    <a:pt x="110" y="129"/>
                  </a:lnTo>
                  <a:lnTo>
                    <a:pt x="118" y="121"/>
                  </a:lnTo>
                  <a:lnTo>
                    <a:pt x="132" y="118"/>
                  </a:lnTo>
                  <a:lnTo>
                    <a:pt x="135" y="118"/>
                  </a:lnTo>
                  <a:lnTo>
                    <a:pt x="140" y="115"/>
                  </a:lnTo>
                  <a:lnTo>
                    <a:pt x="146" y="110"/>
                  </a:lnTo>
                  <a:lnTo>
                    <a:pt x="148" y="107"/>
                  </a:lnTo>
                  <a:lnTo>
                    <a:pt x="148" y="96"/>
                  </a:lnTo>
                  <a:lnTo>
                    <a:pt x="148" y="85"/>
                  </a:lnTo>
                  <a:lnTo>
                    <a:pt x="146" y="82"/>
                  </a:lnTo>
                  <a:lnTo>
                    <a:pt x="143" y="80"/>
                  </a:lnTo>
                  <a:lnTo>
                    <a:pt x="140" y="63"/>
                  </a:lnTo>
                  <a:lnTo>
                    <a:pt x="135" y="47"/>
                  </a:lnTo>
                  <a:lnTo>
                    <a:pt x="135" y="39"/>
                  </a:lnTo>
                  <a:lnTo>
                    <a:pt x="135" y="30"/>
                  </a:lnTo>
                  <a:lnTo>
                    <a:pt x="135" y="25"/>
                  </a:lnTo>
                  <a:lnTo>
                    <a:pt x="135" y="22"/>
                  </a:lnTo>
                  <a:lnTo>
                    <a:pt x="146" y="11"/>
                  </a:lnTo>
                  <a:lnTo>
                    <a:pt x="157" y="0"/>
                  </a:lnTo>
                  <a:lnTo>
                    <a:pt x="165" y="0"/>
                  </a:lnTo>
                  <a:lnTo>
                    <a:pt x="176" y="0"/>
                  </a:lnTo>
                  <a:lnTo>
                    <a:pt x="181" y="6"/>
                  </a:lnTo>
                  <a:lnTo>
                    <a:pt x="187" y="11"/>
                  </a:lnTo>
                  <a:lnTo>
                    <a:pt x="187" y="14"/>
                  </a:lnTo>
                  <a:lnTo>
                    <a:pt x="192" y="19"/>
                  </a:lnTo>
                  <a:lnTo>
                    <a:pt x="192" y="19"/>
                  </a:lnTo>
                  <a:lnTo>
                    <a:pt x="198" y="22"/>
                  </a:lnTo>
                  <a:lnTo>
                    <a:pt x="220" y="22"/>
                  </a:lnTo>
                  <a:lnTo>
                    <a:pt x="236" y="22"/>
                  </a:lnTo>
                  <a:lnTo>
                    <a:pt x="244" y="30"/>
                  </a:lnTo>
                  <a:lnTo>
                    <a:pt x="250" y="36"/>
                  </a:lnTo>
                  <a:lnTo>
                    <a:pt x="258" y="47"/>
                  </a:lnTo>
                  <a:lnTo>
                    <a:pt x="261" y="58"/>
                  </a:lnTo>
                  <a:lnTo>
                    <a:pt x="266" y="63"/>
                  </a:lnTo>
                  <a:lnTo>
                    <a:pt x="266" y="66"/>
                  </a:lnTo>
                  <a:lnTo>
                    <a:pt x="272" y="74"/>
                  </a:lnTo>
                  <a:lnTo>
                    <a:pt x="275" y="82"/>
                  </a:lnTo>
                  <a:lnTo>
                    <a:pt x="283" y="82"/>
                  </a:lnTo>
                  <a:lnTo>
                    <a:pt x="286" y="85"/>
                  </a:lnTo>
                  <a:lnTo>
                    <a:pt x="299" y="99"/>
                  </a:lnTo>
                  <a:lnTo>
                    <a:pt x="302" y="102"/>
                  </a:lnTo>
                  <a:lnTo>
                    <a:pt x="316" y="110"/>
                  </a:lnTo>
                  <a:lnTo>
                    <a:pt x="330" y="113"/>
                  </a:lnTo>
                  <a:lnTo>
                    <a:pt x="338" y="121"/>
                  </a:lnTo>
                  <a:lnTo>
                    <a:pt x="346" y="132"/>
                  </a:lnTo>
                  <a:lnTo>
                    <a:pt x="349" y="140"/>
                  </a:lnTo>
                  <a:lnTo>
                    <a:pt x="351" y="148"/>
                  </a:lnTo>
                  <a:lnTo>
                    <a:pt x="354" y="154"/>
                  </a:lnTo>
                  <a:lnTo>
                    <a:pt x="357" y="165"/>
                  </a:lnTo>
                  <a:lnTo>
                    <a:pt x="368" y="165"/>
                  </a:lnTo>
                  <a:lnTo>
                    <a:pt x="376" y="165"/>
                  </a:lnTo>
                  <a:lnTo>
                    <a:pt x="382" y="157"/>
                  </a:lnTo>
                  <a:lnTo>
                    <a:pt x="393" y="151"/>
                  </a:lnTo>
                  <a:lnTo>
                    <a:pt x="398" y="151"/>
                  </a:lnTo>
                  <a:lnTo>
                    <a:pt x="409" y="151"/>
                  </a:lnTo>
                  <a:lnTo>
                    <a:pt x="409" y="151"/>
                  </a:lnTo>
                  <a:lnTo>
                    <a:pt x="412" y="151"/>
                  </a:lnTo>
                  <a:lnTo>
                    <a:pt x="423" y="162"/>
                  </a:lnTo>
                  <a:lnTo>
                    <a:pt x="431" y="173"/>
                  </a:lnTo>
                  <a:lnTo>
                    <a:pt x="436" y="176"/>
                  </a:lnTo>
                  <a:lnTo>
                    <a:pt x="436" y="179"/>
                  </a:lnTo>
                  <a:lnTo>
                    <a:pt x="436" y="184"/>
                  </a:lnTo>
                  <a:lnTo>
                    <a:pt x="445" y="190"/>
                  </a:lnTo>
                  <a:lnTo>
                    <a:pt x="456" y="192"/>
                  </a:lnTo>
                  <a:lnTo>
                    <a:pt x="467" y="195"/>
                  </a:lnTo>
                  <a:lnTo>
                    <a:pt x="475" y="198"/>
                  </a:lnTo>
                  <a:lnTo>
                    <a:pt x="480" y="203"/>
                  </a:lnTo>
                  <a:lnTo>
                    <a:pt x="480" y="206"/>
                  </a:lnTo>
                  <a:lnTo>
                    <a:pt x="480" y="209"/>
                  </a:lnTo>
                  <a:lnTo>
                    <a:pt x="483" y="242"/>
                  </a:lnTo>
                  <a:lnTo>
                    <a:pt x="483" y="272"/>
                  </a:lnTo>
                  <a:lnTo>
                    <a:pt x="486" y="280"/>
                  </a:lnTo>
                  <a:lnTo>
                    <a:pt x="489" y="280"/>
                  </a:lnTo>
                  <a:lnTo>
                    <a:pt x="489" y="291"/>
                  </a:lnTo>
                  <a:lnTo>
                    <a:pt x="489" y="299"/>
                  </a:lnTo>
                  <a:lnTo>
                    <a:pt x="486" y="299"/>
                  </a:lnTo>
                  <a:lnTo>
                    <a:pt x="483" y="299"/>
                  </a:lnTo>
                  <a:lnTo>
                    <a:pt x="483" y="310"/>
                  </a:lnTo>
                  <a:lnTo>
                    <a:pt x="483" y="324"/>
                  </a:lnTo>
                  <a:lnTo>
                    <a:pt x="486" y="327"/>
                  </a:lnTo>
                  <a:lnTo>
                    <a:pt x="489" y="330"/>
                  </a:lnTo>
                  <a:lnTo>
                    <a:pt x="500" y="332"/>
                  </a:lnTo>
                  <a:lnTo>
                    <a:pt x="511" y="338"/>
                  </a:lnTo>
                  <a:lnTo>
                    <a:pt x="511" y="365"/>
                  </a:lnTo>
                  <a:lnTo>
                    <a:pt x="513" y="387"/>
                  </a:lnTo>
                  <a:lnTo>
                    <a:pt x="519" y="393"/>
                  </a:lnTo>
                  <a:lnTo>
                    <a:pt x="524" y="395"/>
                  </a:lnTo>
                  <a:lnTo>
                    <a:pt x="538" y="409"/>
                  </a:lnTo>
                  <a:lnTo>
                    <a:pt x="549" y="423"/>
                  </a:lnTo>
                  <a:lnTo>
                    <a:pt x="549" y="448"/>
                  </a:lnTo>
                  <a:lnTo>
                    <a:pt x="549" y="475"/>
                  </a:lnTo>
                  <a:lnTo>
                    <a:pt x="538" y="480"/>
                  </a:lnTo>
                  <a:lnTo>
                    <a:pt x="533" y="489"/>
                  </a:lnTo>
                  <a:lnTo>
                    <a:pt x="522" y="489"/>
                  </a:lnTo>
                  <a:lnTo>
                    <a:pt x="511" y="489"/>
                  </a:lnTo>
                  <a:lnTo>
                    <a:pt x="511" y="491"/>
                  </a:lnTo>
                  <a:lnTo>
                    <a:pt x="508" y="491"/>
                  </a:lnTo>
                  <a:lnTo>
                    <a:pt x="494" y="494"/>
                  </a:lnTo>
                  <a:lnTo>
                    <a:pt x="486" y="500"/>
                  </a:lnTo>
                  <a:lnTo>
                    <a:pt x="483" y="502"/>
                  </a:lnTo>
                  <a:lnTo>
                    <a:pt x="480" y="502"/>
                  </a:lnTo>
                  <a:lnTo>
                    <a:pt x="480" y="513"/>
                  </a:lnTo>
                  <a:lnTo>
                    <a:pt x="480" y="524"/>
                  </a:lnTo>
                  <a:lnTo>
                    <a:pt x="475" y="524"/>
                  </a:lnTo>
                  <a:lnTo>
                    <a:pt x="469" y="530"/>
                  </a:lnTo>
                  <a:lnTo>
                    <a:pt x="456" y="533"/>
                  </a:lnTo>
                  <a:lnTo>
                    <a:pt x="447" y="538"/>
                  </a:lnTo>
                  <a:lnTo>
                    <a:pt x="436" y="546"/>
                  </a:lnTo>
                  <a:lnTo>
                    <a:pt x="426" y="552"/>
                  </a:lnTo>
                  <a:lnTo>
                    <a:pt x="409" y="563"/>
                  </a:lnTo>
                  <a:lnTo>
                    <a:pt x="393" y="568"/>
                  </a:lnTo>
                  <a:lnTo>
                    <a:pt x="382" y="568"/>
                  </a:lnTo>
                  <a:lnTo>
                    <a:pt x="368" y="568"/>
                  </a:lnTo>
                  <a:close/>
                </a:path>
              </a:pathLst>
            </a:custGeom>
            <a:solidFill>
              <a:srgbClr val="92D050"/>
            </a:solidFill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91436" tIns="45718" rIns="91436" bIns="45718"/>
            <a:lstStyle/>
            <a:p>
              <a:pPr>
                <a:defRPr/>
              </a:pPr>
              <a:endParaRPr lang="ru-RU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0" name="Freeform 54"/>
            <p:cNvSpPr>
              <a:spLocks/>
            </p:cNvSpPr>
            <p:nvPr/>
          </p:nvSpPr>
          <p:spPr bwMode="auto">
            <a:xfrm>
              <a:off x="1617138" y="3008211"/>
              <a:ext cx="651080" cy="593357"/>
            </a:xfrm>
            <a:custGeom>
              <a:avLst/>
              <a:gdLst/>
              <a:ahLst/>
              <a:cxnLst>
                <a:cxn ang="0">
                  <a:pos x="85" y="362"/>
                </a:cxn>
                <a:cxn ang="0">
                  <a:pos x="74" y="335"/>
                </a:cxn>
                <a:cxn ang="0">
                  <a:pos x="99" y="302"/>
                </a:cxn>
                <a:cxn ang="0">
                  <a:pos x="85" y="269"/>
                </a:cxn>
                <a:cxn ang="0">
                  <a:pos x="66" y="263"/>
                </a:cxn>
                <a:cxn ang="0">
                  <a:pos x="55" y="230"/>
                </a:cxn>
                <a:cxn ang="0">
                  <a:pos x="36" y="222"/>
                </a:cxn>
                <a:cxn ang="0">
                  <a:pos x="8" y="230"/>
                </a:cxn>
                <a:cxn ang="0">
                  <a:pos x="0" y="209"/>
                </a:cxn>
                <a:cxn ang="0">
                  <a:pos x="16" y="184"/>
                </a:cxn>
                <a:cxn ang="0">
                  <a:pos x="47" y="162"/>
                </a:cxn>
                <a:cxn ang="0">
                  <a:pos x="49" y="121"/>
                </a:cxn>
                <a:cxn ang="0">
                  <a:pos x="63" y="123"/>
                </a:cxn>
                <a:cxn ang="0">
                  <a:pos x="55" y="143"/>
                </a:cxn>
                <a:cxn ang="0">
                  <a:pos x="68" y="173"/>
                </a:cxn>
                <a:cxn ang="0">
                  <a:pos x="90" y="170"/>
                </a:cxn>
                <a:cxn ang="0">
                  <a:pos x="107" y="123"/>
                </a:cxn>
                <a:cxn ang="0">
                  <a:pos x="134" y="123"/>
                </a:cxn>
                <a:cxn ang="0">
                  <a:pos x="151" y="132"/>
                </a:cxn>
                <a:cxn ang="0">
                  <a:pos x="175" y="134"/>
                </a:cxn>
                <a:cxn ang="0">
                  <a:pos x="178" y="80"/>
                </a:cxn>
                <a:cxn ang="0">
                  <a:pos x="200" y="36"/>
                </a:cxn>
                <a:cxn ang="0">
                  <a:pos x="192" y="22"/>
                </a:cxn>
                <a:cxn ang="0">
                  <a:pos x="200" y="0"/>
                </a:cxn>
                <a:cxn ang="0">
                  <a:pos x="219" y="5"/>
                </a:cxn>
                <a:cxn ang="0">
                  <a:pos x="239" y="27"/>
                </a:cxn>
                <a:cxn ang="0">
                  <a:pos x="288" y="33"/>
                </a:cxn>
                <a:cxn ang="0">
                  <a:pos x="307" y="25"/>
                </a:cxn>
                <a:cxn ang="0">
                  <a:pos x="340" y="14"/>
                </a:cxn>
                <a:cxn ang="0">
                  <a:pos x="373" y="25"/>
                </a:cxn>
                <a:cxn ang="0">
                  <a:pos x="442" y="36"/>
                </a:cxn>
                <a:cxn ang="0">
                  <a:pos x="472" y="69"/>
                </a:cxn>
                <a:cxn ang="0">
                  <a:pos x="417" y="88"/>
                </a:cxn>
                <a:cxn ang="0">
                  <a:pos x="417" y="118"/>
                </a:cxn>
                <a:cxn ang="0">
                  <a:pos x="409" y="151"/>
                </a:cxn>
                <a:cxn ang="0">
                  <a:pos x="398" y="170"/>
                </a:cxn>
                <a:cxn ang="0">
                  <a:pos x="359" y="195"/>
                </a:cxn>
                <a:cxn ang="0">
                  <a:pos x="340" y="206"/>
                </a:cxn>
                <a:cxn ang="0">
                  <a:pos x="329" y="214"/>
                </a:cxn>
                <a:cxn ang="0">
                  <a:pos x="343" y="239"/>
                </a:cxn>
                <a:cxn ang="0">
                  <a:pos x="335" y="252"/>
                </a:cxn>
                <a:cxn ang="0">
                  <a:pos x="340" y="269"/>
                </a:cxn>
                <a:cxn ang="0">
                  <a:pos x="348" y="285"/>
                </a:cxn>
                <a:cxn ang="0">
                  <a:pos x="332" y="294"/>
                </a:cxn>
                <a:cxn ang="0">
                  <a:pos x="315" y="338"/>
                </a:cxn>
                <a:cxn ang="0">
                  <a:pos x="296" y="354"/>
                </a:cxn>
                <a:cxn ang="0">
                  <a:pos x="258" y="357"/>
                </a:cxn>
                <a:cxn ang="0">
                  <a:pos x="192" y="346"/>
                </a:cxn>
                <a:cxn ang="0">
                  <a:pos x="154" y="346"/>
                </a:cxn>
                <a:cxn ang="0">
                  <a:pos x="134" y="362"/>
                </a:cxn>
              </a:cxnLst>
              <a:rect l="0" t="0" r="r" b="b"/>
              <a:pathLst>
                <a:path w="477" h="373">
                  <a:moveTo>
                    <a:pt x="99" y="373"/>
                  </a:moveTo>
                  <a:lnTo>
                    <a:pt x="99" y="370"/>
                  </a:lnTo>
                  <a:lnTo>
                    <a:pt x="96" y="365"/>
                  </a:lnTo>
                  <a:lnTo>
                    <a:pt x="85" y="362"/>
                  </a:lnTo>
                  <a:lnTo>
                    <a:pt x="77" y="354"/>
                  </a:lnTo>
                  <a:lnTo>
                    <a:pt x="74" y="354"/>
                  </a:lnTo>
                  <a:lnTo>
                    <a:pt x="74" y="351"/>
                  </a:lnTo>
                  <a:lnTo>
                    <a:pt x="74" y="335"/>
                  </a:lnTo>
                  <a:lnTo>
                    <a:pt x="77" y="318"/>
                  </a:lnTo>
                  <a:lnTo>
                    <a:pt x="85" y="313"/>
                  </a:lnTo>
                  <a:lnTo>
                    <a:pt x="96" y="305"/>
                  </a:lnTo>
                  <a:lnTo>
                    <a:pt x="99" y="302"/>
                  </a:lnTo>
                  <a:lnTo>
                    <a:pt x="99" y="285"/>
                  </a:lnTo>
                  <a:lnTo>
                    <a:pt x="99" y="269"/>
                  </a:lnTo>
                  <a:lnTo>
                    <a:pt x="93" y="269"/>
                  </a:lnTo>
                  <a:lnTo>
                    <a:pt x="85" y="269"/>
                  </a:lnTo>
                  <a:lnTo>
                    <a:pt x="82" y="266"/>
                  </a:lnTo>
                  <a:lnTo>
                    <a:pt x="79" y="263"/>
                  </a:lnTo>
                  <a:lnTo>
                    <a:pt x="77" y="263"/>
                  </a:lnTo>
                  <a:lnTo>
                    <a:pt x="66" y="263"/>
                  </a:lnTo>
                  <a:lnTo>
                    <a:pt x="63" y="261"/>
                  </a:lnTo>
                  <a:lnTo>
                    <a:pt x="55" y="258"/>
                  </a:lnTo>
                  <a:lnTo>
                    <a:pt x="55" y="247"/>
                  </a:lnTo>
                  <a:lnTo>
                    <a:pt x="55" y="230"/>
                  </a:lnTo>
                  <a:lnTo>
                    <a:pt x="49" y="228"/>
                  </a:lnTo>
                  <a:lnTo>
                    <a:pt x="47" y="222"/>
                  </a:lnTo>
                  <a:lnTo>
                    <a:pt x="44" y="222"/>
                  </a:lnTo>
                  <a:lnTo>
                    <a:pt x="36" y="222"/>
                  </a:lnTo>
                  <a:lnTo>
                    <a:pt x="25" y="228"/>
                  </a:lnTo>
                  <a:lnTo>
                    <a:pt x="11" y="230"/>
                  </a:lnTo>
                  <a:lnTo>
                    <a:pt x="8" y="230"/>
                  </a:lnTo>
                  <a:lnTo>
                    <a:pt x="8" y="230"/>
                  </a:lnTo>
                  <a:lnTo>
                    <a:pt x="3" y="230"/>
                  </a:lnTo>
                  <a:lnTo>
                    <a:pt x="3" y="228"/>
                  </a:lnTo>
                  <a:lnTo>
                    <a:pt x="0" y="217"/>
                  </a:lnTo>
                  <a:lnTo>
                    <a:pt x="0" y="209"/>
                  </a:lnTo>
                  <a:lnTo>
                    <a:pt x="3" y="200"/>
                  </a:lnTo>
                  <a:lnTo>
                    <a:pt x="3" y="189"/>
                  </a:lnTo>
                  <a:lnTo>
                    <a:pt x="8" y="184"/>
                  </a:lnTo>
                  <a:lnTo>
                    <a:pt x="16" y="184"/>
                  </a:lnTo>
                  <a:lnTo>
                    <a:pt x="25" y="181"/>
                  </a:lnTo>
                  <a:lnTo>
                    <a:pt x="33" y="178"/>
                  </a:lnTo>
                  <a:lnTo>
                    <a:pt x="38" y="170"/>
                  </a:lnTo>
                  <a:lnTo>
                    <a:pt x="47" y="162"/>
                  </a:lnTo>
                  <a:lnTo>
                    <a:pt x="47" y="143"/>
                  </a:lnTo>
                  <a:lnTo>
                    <a:pt x="47" y="129"/>
                  </a:lnTo>
                  <a:lnTo>
                    <a:pt x="49" y="123"/>
                  </a:lnTo>
                  <a:lnTo>
                    <a:pt x="49" y="121"/>
                  </a:lnTo>
                  <a:lnTo>
                    <a:pt x="52" y="121"/>
                  </a:lnTo>
                  <a:lnTo>
                    <a:pt x="55" y="121"/>
                  </a:lnTo>
                  <a:lnTo>
                    <a:pt x="60" y="121"/>
                  </a:lnTo>
                  <a:lnTo>
                    <a:pt x="63" y="123"/>
                  </a:lnTo>
                  <a:lnTo>
                    <a:pt x="63" y="129"/>
                  </a:lnTo>
                  <a:lnTo>
                    <a:pt x="63" y="129"/>
                  </a:lnTo>
                  <a:lnTo>
                    <a:pt x="60" y="137"/>
                  </a:lnTo>
                  <a:lnTo>
                    <a:pt x="55" y="143"/>
                  </a:lnTo>
                  <a:lnTo>
                    <a:pt x="55" y="162"/>
                  </a:lnTo>
                  <a:lnTo>
                    <a:pt x="60" y="170"/>
                  </a:lnTo>
                  <a:lnTo>
                    <a:pt x="63" y="173"/>
                  </a:lnTo>
                  <a:lnTo>
                    <a:pt x="68" y="173"/>
                  </a:lnTo>
                  <a:lnTo>
                    <a:pt x="77" y="173"/>
                  </a:lnTo>
                  <a:lnTo>
                    <a:pt x="79" y="173"/>
                  </a:lnTo>
                  <a:lnTo>
                    <a:pt x="85" y="173"/>
                  </a:lnTo>
                  <a:lnTo>
                    <a:pt x="90" y="170"/>
                  </a:lnTo>
                  <a:lnTo>
                    <a:pt x="93" y="167"/>
                  </a:lnTo>
                  <a:lnTo>
                    <a:pt x="99" y="148"/>
                  </a:lnTo>
                  <a:lnTo>
                    <a:pt x="104" y="129"/>
                  </a:lnTo>
                  <a:lnTo>
                    <a:pt x="107" y="123"/>
                  </a:lnTo>
                  <a:lnTo>
                    <a:pt x="110" y="121"/>
                  </a:lnTo>
                  <a:lnTo>
                    <a:pt x="123" y="121"/>
                  </a:lnTo>
                  <a:lnTo>
                    <a:pt x="132" y="121"/>
                  </a:lnTo>
                  <a:lnTo>
                    <a:pt x="134" y="123"/>
                  </a:lnTo>
                  <a:lnTo>
                    <a:pt x="134" y="129"/>
                  </a:lnTo>
                  <a:lnTo>
                    <a:pt x="140" y="129"/>
                  </a:lnTo>
                  <a:lnTo>
                    <a:pt x="148" y="129"/>
                  </a:lnTo>
                  <a:lnTo>
                    <a:pt x="151" y="132"/>
                  </a:lnTo>
                  <a:lnTo>
                    <a:pt x="154" y="132"/>
                  </a:lnTo>
                  <a:lnTo>
                    <a:pt x="159" y="134"/>
                  </a:lnTo>
                  <a:lnTo>
                    <a:pt x="164" y="134"/>
                  </a:lnTo>
                  <a:lnTo>
                    <a:pt x="175" y="134"/>
                  </a:lnTo>
                  <a:lnTo>
                    <a:pt x="178" y="129"/>
                  </a:lnTo>
                  <a:lnTo>
                    <a:pt x="184" y="121"/>
                  </a:lnTo>
                  <a:lnTo>
                    <a:pt x="184" y="101"/>
                  </a:lnTo>
                  <a:lnTo>
                    <a:pt x="178" y="80"/>
                  </a:lnTo>
                  <a:lnTo>
                    <a:pt x="189" y="66"/>
                  </a:lnTo>
                  <a:lnTo>
                    <a:pt x="200" y="52"/>
                  </a:lnTo>
                  <a:lnTo>
                    <a:pt x="200" y="47"/>
                  </a:lnTo>
                  <a:lnTo>
                    <a:pt x="200" y="36"/>
                  </a:lnTo>
                  <a:lnTo>
                    <a:pt x="197" y="36"/>
                  </a:lnTo>
                  <a:lnTo>
                    <a:pt x="195" y="33"/>
                  </a:lnTo>
                  <a:lnTo>
                    <a:pt x="192" y="25"/>
                  </a:lnTo>
                  <a:lnTo>
                    <a:pt x="192" y="22"/>
                  </a:lnTo>
                  <a:lnTo>
                    <a:pt x="192" y="11"/>
                  </a:lnTo>
                  <a:lnTo>
                    <a:pt x="192" y="5"/>
                  </a:lnTo>
                  <a:lnTo>
                    <a:pt x="195" y="3"/>
                  </a:lnTo>
                  <a:lnTo>
                    <a:pt x="200" y="0"/>
                  </a:lnTo>
                  <a:lnTo>
                    <a:pt x="203" y="0"/>
                  </a:lnTo>
                  <a:lnTo>
                    <a:pt x="208" y="0"/>
                  </a:lnTo>
                  <a:lnTo>
                    <a:pt x="214" y="3"/>
                  </a:lnTo>
                  <a:lnTo>
                    <a:pt x="219" y="5"/>
                  </a:lnTo>
                  <a:lnTo>
                    <a:pt x="222" y="14"/>
                  </a:lnTo>
                  <a:lnTo>
                    <a:pt x="228" y="22"/>
                  </a:lnTo>
                  <a:lnTo>
                    <a:pt x="233" y="25"/>
                  </a:lnTo>
                  <a:lnTo>
                    <a:pt x="239" y="27"/>
                  </a:lnTo>
                  <a:lnTo>
                    <a:pt x="258" y="30"/>
                  </a:lnTo>
                  <a:lnTo>
                    <a:pt x="277" y="33"/>
                  </a:lnTo>
                  <a:lnTo>
                    <a:pt x="285" y="33"/>
                  </a:lnTo>
                  <a:lnTo>
                    <a:pt x="288" y="33"/>
                  </a:lnTo>
                  <a:lnTo>
                    <a:pt x="293" y="33"/>
                  </a:lnTo>
                  <a:lnTo>
                    <a:pt x="304" y="30"/>
                  </a:lnTo>
                  <a:lnTo>
                    <a:pt x="304" y="27"/>
                  </a:lnTo>
                  <a:lnTo>
                    <a:pt x="307" y="25"/>
                  </a:lnTo>
                  <a:lnTo>
                    <a:pt x="307" y="19"/>
                  </a:lnTo>
                  <a:lnTo>
                    <a:pt x="304" y="11"/>
                  </a:lnTo>
                  <a:lnTo>
                    <a:pt x="324" y="11"/>
                  </a:lnTo>
                  <a:lnTo>
                    <a:pt x="340" y="14"/>
                  </a:lnTo>
                  <a:lnTo>
                    <a:pt x="343" y="14"/>
                  </a:lnTo>
                  <a:lnTo>
                    <a:pt x="343" y="14"/>
                  </a:lnTo>
                  <a:lnTo>
                    <a:pt x="357" y="19"/>
                  </a:lnTo>
                  <a:lnTo>
                    <a:pt x="373" y="25"/>
                  </a:lnTo>
                  <a:lnTo>
                    <a:pt x="398" y="25"/>
                  </a:lnTo>
                  <a:lnTo>
                    <a:pt x="422" y="30"/>
                  </a:lnTo>
                  <a:lnTo>
                    <a:pt x="431" y="33"/>
                  </a:lnTo>
                  <a:lnTo>
                    <a:pt x="442" y="36"/>
                  </a:lnTo>
                  <a:lnTo>
                    <a:pt x="466" y="55"/>
                  </a:lnTo>
                  <a:lnTo>
                    <a:pt x="477" y="66"/>
                  </a:lnTo>
                  <a:lnTo>
                    <a:pt x="477" y="69"/>
                  </a:lnTo>
                  <a:lnTo>
                    <a:pt x="472" y="69"/>
                  </a:lnTo>
                  <a:lnTo>
                    <a:pt x="458" y="71"/>
                  </a:lnTo>
                  <a:lnTo>
                    <a:pt x="431" y="77"/>
                  </a:lnTo>
                  <a:lnTo>
                    <a:pt x="422" y="85"/>
                  </a:lnTo>
                  <a:lnTo>
                    <a:pt x="417" y="88"/>
                  </a:lnTo>
                  <a:lnTo>
                    <a:pt x="414" y="104"/>
                  </a:lnTo>
                  <a:lnTo>
                    <a:pt x="414" y="115"/>
                  </a:lnTo>
                  <a:lnTo>
                    <a:pt x="414" y="118"/>
                  </a:lnTo>
                  <a:lnTo>
                    <a:pt x="417" y="118"/>
                  </a:lnTo>
                  <a:lnTo>
                    <a:pt x="417" y="129"/>
                  </a:lnTo>
                  <a:lnTo>
                    <a:pt x="417" y="134"/>
                  </a:lnTo>
                  <a:lnTo>
                    <a:pt x="414" y="143"/>
                  </a:lnTo>
                  <a:lnTo>
                    <a:pt x="409" y="151"/>
                  </a:lnTo>
                  <a:lnTo>
                    <a:pt x="403" y="156"/>
                  </a:lnTo>
                  <a:lnTo>
                    <a:pt x="398" y="162"/>
                  </a:lnTo>
                  <a:lnTo>
                    <a:pt x="398" y="165"/>
                  </a:lnTo>
                  <a:lnTo>
                    <a:pt x="398" y="170"/>
                  </a:lnTo>
                  <a:lnTo>
                    <a:pt x="387" y="181"/>
                  </a:lnTo>
                  <a:lnTo>
                    <a:pt x="378" y="187"/>
                  </a:lnTo>
                  <a:lnTo>
                    <a:pt x="370" y="192"/>
                  </a:lnTo>
                  <a:lnTo>
                    <a:pt x="359" y="195"/>
                  </a:lnTo>
                  <a:lnTo>
                    <a:pt x="354" y="195"/>
                  </a:lnTo>
                  <a:lnTo>
                    <a:pt x="348" y="200"/>
                  </a:lnTo>
                  <a:lnTo>
                    <a:pt x="346" y="203"/>
                  </a:lnTo>
                  <a:lnTo>
                    <a:pt x="340" y="206"/>
                  </a:lnTo>
                  <a:lnTo>
                    <a:pt x="337" y="209"/>
                  </a:lnTo>
                  <a:lnTo>
                    <a:pt x="335" y="209"/>
                  </a:lnTo>
                  <a:lnTo>
                    <a:pt x="332" y="209"/>
                  </a:lnTo>
                  <a:lnTo>
                    <a:pt x="329" y="214"/>
                  </a:lnTo>
                  <a:lnTo>
                    <a:pt x="329" y="217"/>
                  </a:lnTo>
                  <a:lnTo>
                    <a:pt x="329" y="222"/>
                  </a:lnTo>
                  <a:lnTo>
                    <a:pt x="337" y="230"/>
                  </a:lnTo>
                  <a:lnTo>
                    <a:pt x="343" y="239"/>
                  </a:lnTo>
                  <a:lnTo>
                    <a:pt x="343" y="241"/>
                  </a:lnTo>
                  <a:lnTo>
                    <a:pt x="343" y="244"/>
                  </a:lnTo>
                  <a:lnTo>
                    <a:pt x="340" y="247"/>
                  </a:lnTo>
                  <a:lnTo>
                    <a:pt x="335" y="252"/>
                  </a:lnTo>
                  <a:lnTo>
                    <a:pt x="335" y="261"/>
                  </a:lnTo>
                  <a:lnTo>
                    <a:pt x="335" y="269"/>
                  </a:lnTo>
                  <a:lnTo>
                    <a:pt x="337" y="269"/>
                  </a:lnTo>
                  <a:lnTo>
                    <a:pt x="340" y="269"/>
                  </a:lnTo>
                  <a:lnTo>
                    <a:pt x="340" y="274"/>
                  </a:lnTo>
                  <a:lnTo>
                    <a:pt x="340" y="280"/>
                  </a:lnTo>
                  <a:lnTo>
                    <a:pt x="346" y="280"/>
                  </a:lnTo>
                  <a:lnTo>
                    <a:pt x="348" y="285"/>
                  </a:lnTo>
                  <a:lnTo>
                    <a:pt x="351" y="291"/>
                  </a:lnTo>
                  <a:lnTo>
                    <a:pt x="351" y="294"/>
                  </a:lnTo>
                  <a:lnTo>
                    <a:pt x="340" y="294"/>
                  </a:lnTo>
                  <a:lnTo>
                    <a:pt x="332" y="294"/>
                  </a:lnTo>
                  <a:lnTo>
                    <a:pt x="326" y="299"/>
                  </a:lnTo>
                  <a:lnTo>
                    <a:pt x="324" y="305"/>
                  </a:lnTo>
                  <a:lnTo>
                    <a:pt x="318" y="321"/>
                  </a:lnTo>
                  <a:lnTo>
                    <a:pt x="315" y="338"/>
                  </a:lnTo>
                  <a:lnTo>
                    <a:pt x="310" y="343"/>
                  </a:lnTo>
                  <a:lnTo>
                    <a:pt x="302" y="346"/>
                  </a:lnTo>
                  <a:lnTo>
                    <a:pt x="299" y="351"/>
                  </a:lnTo>
                  <a:lnTo>
                    <a:pt x="296" y="354"/>
                  </a:lnTo>
                  <a:lnTo>
                    <a:pt x="293" y="354"/>
                  </a:lnTo>
                  <a:lnTo>
                    <a:pt x="288" y="354"/>
                  </a:lnTo>
                  <a:lnTo>
                    <a:pt x="274" y="357"/>
                  </a:lnTo>
                  <a:lnTo>
                    <a:pt x="258" y="357"/>
                  </a:lnTo>
                  <a:lnTo>
                    <a:pt x="236" y="357"/>
                  </a:lnTo>
                  <a:lnTo>
                    <a:pt x="219" y="354"/>
                  </a:lnTo>
                  <a:lnTo>
                    <a:pt x="203" y="351"/>
                  </a:lnTo>
                  <a:lnTo>
                    <a:pt x="192" y="346"/>
                  </a:lnTo>
                  <a:lnTo>
                    <a:pt x="184" y="346"/>
                  </a:lnTo>
                  <a:lnTo>
                    <a:pt x="167" y="346"/>
                  </a:lnTo>
                  <a:lnTo>
                    <a:pt x="154" y="343"/>
                  </a:lnTo>
                  <a:lnTo>
                    <a:pt x="154" y="346"/>
                  </a:lnTo>
                  <a:lnTo>
                    <a:pt x="151" y="346"/>
                  </a:lnTo>
                  <a:lnTo>
                    <a:pt x="148" y="354"/>
                  </a:lnTo>
                  <a:lnTo>
                    <a:pt x="145" y="359"/>
                  </a:lnTo>
                  <a:lnTo>
                    <a:pt x="134" y="362"/>
                  </a:lnTo>
                  <a:lnTo>
                    <a:pt x="126" y="370"/>
                  </a:lnTo>
                  <a:lnTo>
                    <a:pt x="112" y="373"/>
                  </a:lnTo>
                  <a:lnTo>
                    <a:pt x="99" y="373"/>
                  </a:lnTo>
                  <a:close/>
                </a:path>
              </a:pathLst>
            </a:custGeom>
            <a:solidFill>
              <a:srgbClr val="92D050"/>
            </a:solidFill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91436" tIns="45718" rIns="91436" bIns="45718"/>
            <a:lstStyle/>
            <a:p>
              <a:pPr>
                <a:defRPr/>
              </a:pPr>
              <a:endParaRPr lang="ru-RU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1" name="Freeform 55">
              <a:hlinkClick r:id="" action="ppaction://noaction"/>
            </p:cNvPr>
            <p:cNvSpPr>
              <a:spLocks/>
            </p:cNvSpPr>
            <p:nvPr/>
          </p:nvSpPr>
          <p:spPr bwMode="auto">
            <a:xfrm>
              <a:off x="2033273" y="2487460"/>
              <a:ext cx="706832" cy="533270"/>
            </a:xfrm>
            <a:custGeom>
              <a:avLst/>
              <a:gdLst/>
              <a:ahLst/>
              <a:cxnLst>
                <a:cxn ang="0">
                  <a:pos x="308" y="332"/>
                </a:cxn>
                <a:cxn ang="0">
                  <a:pos x="286" y="327"/>
                </a:cxn>
                <a:cxn ang="0">
                  <a:pos x="217" y="321"/>
                </a:cxn>
                <a:cxn ang="0">
                  <a:pos x="195" y="313"/>
                </a:cxn>
                <a:cxn ang="0">
                  <a:pos x="162" y="308"/>
                </a:cxn>
                <a:cxn ang="0">
                  <a:pos x="113" y="299"/>
                </a:cxn>
                <a:cxn ang="0">
                  <a:pos x="91" y="297"/>
                </a:cxn>
                <a:cxn ang="0">
                  <a:pos x="69" y="291"/>
                </a:cxn>
                <a:cxn ang="0">
                  <a:pos x="42" y="289"/>
                </a:cxn>
                <a:cxn ang="0">
                  <a:pos x="20" y="272"/>
                </a:cxn>
                <a:cxn ang="0">
                  <a:pos x="14" y="264"/>
                </a:cxn>
                <a:cxn ang="0">
                  <a:pos x="0" y="256"/>
                </a:cxn>
                <a:cxn ang="0">
                  <a:pos x="3" y="236"/>
                </a:cxn>
                <a:cxn ang="0">
                  <a:pos x="6" y="228"/>
                </a:cxn>
                <a:cxn ang="0">
                  <a:pos x="14" y="214"/>
                </a:cxn>
                <a:cxn ang="0">
                  <a:pos x="44" y="198"/>
                </a:cxn>
                <a:cxn ang="0">
                  <a:pos x="63" y="190"/>
                </a:cxn>
                <a:cxn ang="0">
                  <a:pos x="91" y="184"/>
                </a:cxn>
                <a:cxn ang="0">
                  <a:pos x="135" y="173"/>
                </a:cxn>
                <a:cxn ang="0">
                  <a:pos x="168" y="179"/>
                </a:cxn>
                <a:cxn ang="0">
                  <a:pos x="198" y="184"/>
                </a:cxn>
                <a:cxn ang="0">
                  <a:pos x="209" y="173"/>
                </a:cxn>
                <a:cxn ang="0">
                  <a:pos x="225" y="157"/>
                </a:cxn>
                <a:cxn ang="0">
                  <a:pos x="236" y="124"/>
                </a:cxn>
                <a:cxn ang="0">
                  <a:pos x="245" y="85"/>
                </a:cxn>
                <a:cxn ang="0">
                  <a:pos x="236" y="74"/>
                </a:cxn>
                <a:cxn ang="0">
                  <a:pos x="228" y="66"/>
                </a:cxn>
                <a:cxn ang="0">
                  <a:pos x="212" y="47"/>
                </a:cxn>
                <a:cxn ang="0">
                  <a:pos x="228" y="36"/>
                </a:cxn>
                <a:cxn ang="0">
                  <a:pos x="236" y="20"/>
                </a:cxn>
                <a:cxn ang="0">
                  <a:pos x="242" y="0"/>
                </a:cxn>
                <a:cxn ang="0">
                  <a:pos x="258" y="9"/>
                </a:cxn>
                <a:cxn ang="0">
                  <a:pos x="299" y="14"/>
                </a:cxn>
                <a:cxn ang="0">
                  <a:pos x="362" y="36"/>
                </a:cxn>
                <a:cxn ang="0">
                  <a:pos x="384" y="66"/>
                </a:cxn>
                <a:cxn ang="0">
                  <a:pos x="401" y="74"/>
                </a:cxn>
                <a:cxn ang="0">
                  <a:pos x="420" y="77"/>
                </a:cxn>
                <a:cxn ang="0">
                  <a:pos x="437" y="66"/>
                </a:cxn>
                <a:cxn ang="0">
                  <a:pos x="456" y="72"/>
                </a:cxn>
                <a:cxn ang="0">
                  <a:pos x="486" y="74"/>
                </a:cxn>
                <a:cxn ang="0">
                  <a:pos x="497" y="91"/>
                </a:cxn>
                <a:cxn ang="0">
                  <a:pos x="508" y="94"/>
                </a:cxn>
                <a:cxn ang="0">
                  <a:pos x="519" y="113"/>
                </a:cxn>
                <a:cxn ang="0">
                  <a:pos x="516" y="135"/>
                </a:cxn>
                <a:cxn ang="0">
                  <a:pos x="502" y="138"/>
                </a:cxn>
                <a:cxn ang="0">
                  <a:pos x="483" y="132"/>
                </a:cxn>
                <a:cxn ang="0">
                  <a:pos x="475" y="160"/>
                </a:cxn>
                <a:cxn ang="0">
                  <a:pos x="491" y="170"/>
                </a:cxn>
                <a:cxn ang="0">
                  <a:pos x="505" y="179"/>
                </a:cxn>
                <a:cxn ang="0">
                  <a:pos x="494" y="209"/>
                </a:cxn>
                <a:cxn ang="0">
                  <a:pos x="478" y="228"/>
                </a:cxn>
                <a:cxn ang="0">
                  <a:pos x="426" y="242"/>
                </a:cxn>
                <a:cxn ang="0">
                  <a:pos x="384" y="258"/>
                </a:cxn>
                <a:cxn ang="0">
                  <a:pos x="365" y="275"/>
                </a:cxn>
                <a:cxn ang="0">
                  <a:pos x="354" y="291"/>
                </a:cxn>
                <a:cxn ang="0">
                  <a:pos x="343" y="335"/>
                </a:cxn>
                <a:cxn ang="0">
                  <a:pos x="335" y="338"/>
                </a:cxn>
              </a:cxnLst>
              <a:rect l="0" t="0" r="r" b="b"/>
              <a:pathLst>
                <a:path w="519" h="338">
                  <a:moveTo>
                    <a:pt x="335" y="338"/>
                  </a:moveTo>
                  <a:lnTo>
                    <a:pt x="330" y="335"/>
                  </a:lnTo>
                  <a:lnTo>
                    <a:pt x="308" y="332"/>
                  </a:lnTo>
                  <a:lnTo>
                    <a:pt x="297" y="332"/>
                  </a:lnTo>
                  <a:lnTo>
                    <a:pt x="288" y="327"/>
                  </a:lnTo>
                  <a:lnTo>
                    <a:pt x="286" y="327"/>
                  </a:lnTo>
                  <a:lnTo>
                    <a:pt x="286" y="324"/>
                  </a:lnTo>
                  <a:lnTo>
                    <a:pt x="256" y="321"/>
                  </a:lnTo>
                  <a:lnTo>
                    <a:pt x="217" y="321"/>
                  </a:lnTo>
                  <a:lnTo>
                    <a:pt x="217" y="319"/>
                  </a:lnTo>
                  <a:lnTo>
                    <a:pt x="214" y="316"/>
                  </a:lnTo>
                  <a:lnTo>
                    <a:pt x="195" y="313"/>
                  </a:lnTo>
                  <a:lnTo>
                    <a:pt x="179" y="310"/>
                  </a:lnTo>
                  <a:lnTo>
                    <a:pt x="179" y="308"/>
                  </a:lnTo>
                  <a:lnTo>
                    <a:pt x="162" y="308"/>
                  </a:lnTo>
                  <a:lnTo>
                    <a:pt x="121" y="302"/>
                  </a:lnTo>
                  <a:lnTo>
                    <a:pt x="118" y="302"/>
                  </a:lnTo>
                  <a:lnTo>
                    <a:pt x="113" y="299"/>
                  </a:lnTo>
                  <a:lnTo>
                    <a:pt x="105" y="299"/>
                  </a:lnTo>
                  <a:lnTo>
                    <a:pt x="96" y="297"/>
                  </a:lnTo>
                  <a:lnTo>
                    <a:pt x="91" y="297"/>
                  </a:lnTo>
                  <a:lnTo>
                    <a:pt x="91" y="294"/>
                  </a:lnTo>
                  <a:lnTo>
                    <a:pt x="80" y="291"/>
                  </a:lnTo>
                  <a:lnTo>
                    <a:pt x="69" y="291"/>
                  </a:lnTo>
                  <a:lnTo>
                    <a:pt x="63" y="291"/>
                  </a:lnTo>
                  <a:lnTo>
                    <a:pt x="58" y="289"/>
                  </a:lnTo>
                  <a:lnTo>
                    <a:pt x="42" y="289"/>
                  </a:lnTo>
                  <a:lnTo>
                    <a:pt x="20" y="289"/>
                  </a:lnTo>
                  <a:lnTo>
                    <a:pt x="20" y="280"/>
                  </a:lnTo>
                  <a:lnTo>
                    <a:pt x="20" y="272"/>
                  </a:lnTo>
                  <a:lnTo>
                    <a:pt x="20" y="269"/>
                  </a:lnTo>
                  <a:lnTo>
                    <a:pt x="20" y="264"/>
                  </a:lnTo>
                  <a:lnTo>
                    <a:pt x="14" y="264"/>
                  </a:lnTo>
                  <a:lnTo>
                    <a:pt x="9" y="264"/>
                  </a:lnTo>
                  <a:lnTo>
                    <a:pt x="6" y="258"/>
                  </a:lnTo>
                  <a:lnTo>
                    <a:pt x="0" y="256"/>
                  </a:lnTo>
                  <a:lnTo>
                    <a:pt x="0" y="247"/>
                  </a:lnTo>
                  <a:lnTo>
                    <a:pt x="0" y="242"/>
                  </a:lnTo>
                  <a:lnTo>
                    <a:pt x="3" y="236"/>
                  </a:lnTo>
                  <a:lnTo>
                    <a:pt x="3" y="236"/>
                  </a:lnTo>
                  <a:lnTo>
                    <a:pt x="6" y="228"/>
                  </a:lnTo>
                  <a:lnTo>
                    <a:pt x="6" y="228"/>
                  </a:lnTo>
                  <a:lnTo>
                    <a:pt x="9" y="225"/>
                  </a:lnTo>
                  <a:lnTo>
                    <a:pt x="11" y="223"/>
                  </a:lnTo>
                  <a:lnTo>
                    <a:pt x="14" y="214"/>
                  </a:lnTo>
                  <a:lnTo>
                    <a:pt x="25" y="209"/>
                  </a:lnTo>
                  <a:lnTo>
                    <a:pt x="36" y="201"/>
                  </a:lnTo>
                  <a:lnTo>
                    <a:pt x="44" y="198"/>
                  </a:lnTo>
                  <a:lnTo>
                    <a:pt x="50" y="192"/>
                  </a:lnTo>
                  <a:lnTo>
                    <a:pt x="55" y="192"/>
                  </a:lnTo>
                  <a:lnTo>
                    <a:pt x="63" y="190"/>
                  </a:lnTo>
                  <a:lnTo>
                    <a:pt x="63" y="187"/>
                  </a:lnTo>
                  <a:lnTo>
                    <a:pt x="69" y="184"/>
                  </a:lnTo>
                  <a:lnTo>
                    <a:pt x="91" y="184"/>
                  </a:lnTo>
                  <a:lnTo>
                    <a:pt x="116" y="184"/>
                  </a:lnTo>
                  <a:lnTo>
                    <a:pt x="124" y="179"/>
                  </a:lnTo>
                  <a:lnTo>
                    <a:pt x="135" y="173"/>
                  </a:lnTo>
                  <a:lnTo>
                    <a:pt x="146" y="173"/>
                  </a:lnTo>
                  <a:lnTo>
                    <a:pt x="157" y="173"/>
                  </a:lnTo>
                  <a:lnTo>
                    <a:pt x="168" y="179"/>
                  </a:lnTo>
                  <a:lnTo>
                    <a:pt x="179" y="184"/>
                  </a:lnTo>
                  <a:lnTo>
                    <a:pt x="187" y="184"/>
                  </a:lnTo>
                  <a:lnTo>
                    <a:pt x="198" y="184"/>
                  </a:lnTo>
                  <a:lnTo>
                    <a:pt x="203" y="184"/>
                  </a:lnTo>
                  <a:lnTo>
                    <a:pt x="206" y="181"/>
                  </a:lnTo>
                  <a:lnTo>
                    <a:pt x="209" y="173"/>
                  </a:lnTo>
                  <a:lnTo>
                    <a:pt x="212" y="162"/>
                  </a:lnTo>
                  <a:lnTo>
                    <a:pt x="217" y="160"/>
                  </a:lnTo>
                  <a:lnTo>
                    <a:pt x="225" y="157"/>
                  </a:lnTo>
                  <a:lnTo>
                    <a:pt x="228" y="151"/>
                  </a:lnTo>
                  <a:lnTo>
                    <a:pt x="228" y="129"/>
                  </a:lnTo>
                  <a:lnTo>
                    <a:pt x="236" y="124"/>
                  </a:lnTo>
                  <a:lnTo>
                    <a:pt x="242" y="118"/>
                  </a:lnTo>
                  <a:lnTo>
                    <a:pt x="245" y="105"/>
                  </a:lnTo>
                  <a:lnTo>
                    <a:pt x="245" y="85"/>
                  </a:lnTo>
                  <a:lnTo>
                    <a:pt x="242" y="83"/>
                  </a:lnTo>
                  <a:lnTo>
                    <a:pt x="242" y="80"/>
                  </a:lnTo>
                  <a:lnTo>
                    <a:pt x="236" y="74"/>
                  </a:lnTo>
                  <a:lnTo>
                    <a:pt x="228" y="72"/>
                  </a:lnTo>
                  <a:lnTo>
                    <a:pt x="228" y="72"/>
                  </a:lnTo>
                  <a:lnTo>
                    <a:pt x="228" y="66"/>
                  </a:lnTo>
                  <a:lnTo>
                    <a:pt x="217" y="61"/>
                  </a:lnTo>
                  <a:lnTo>
                    <a:pt x="212" y="55"/>
                  </a:lnTo>
                  <a:lnTo>
                    <a:pt x="212" y="47"/>
                  </a:lnTo>
                  <a:lnTo>
                    <a:pt x="212" y="44"/>
                  </a:lnTo>
                  <a:lnTo>
                    <a:pt x="217" y="41"/>
                  </a:lnTo>
                  <a:lnTo>
                    <a:pt x="228" y="36"/>
                  </a:lnTo>
                  <a:lnTo>
                    <a:pt x="228" y="28"/>
                  </a:lnTo>
                  <a:lnTo>
                    <a:pt x="228" y="25"/>
                  </a:lnTo>
                  <a:lnTo>
                    <a:pt x="236" y="20"/>
                  </a:lnTo>
                  <a:lnTo>
                    <a:pt x="242" y="11"/>
                  </a:lnTo>
                  <a:lnTo>
                    <a:pt x="242" y="6"/>
                  </a:lnTo>
                  <a:lnTo>
                    <a:pt x="242" y="0"/>
                  </a:lnTo>
                  <a:lnTo>
                    <a:pt x="247" y="0"/>
                  </a:lnTo>
                  <a:lnTo>
                    <a:pt x="258" y="0"/>
                  </a:lnTo>
                  <a:lnTo>
                    <a:pt x="258" y="9"/>
                  </a:lnTo>
                  <a:lnTo>
                    <a:pt x="258" y="14"/>
                  </a:lnTo>
                  <a:lnTo>
                    <a:pt x="280" y="14"/>
                  </a:lnTo>
                  <a:lnTo>
                    <a:pt x="299" y="14"/>
                  </a:lnTo>
                  <a:lnTo>
                    <a:pt x="321" y="14"/>
                  </a:lnTo>
                  <a:lnTo>
                    <a:pt x="341" y="14"/>
                  </a:lnTo>
                  <a:lnTo>
                    <a:pt x="362" y="36"/>
                  </a:lnTo>
                  <a:lnTo>
                    <a:pt x="382" y="47"/>
                  </a:lnTo>
                  <a:lnTo>
                    <a:pt x="384" y="55"/>
                  </a:lnTo>
                  <a:lnTo>
                    <a:pt x="384" y="66"/>
                  </a:lnTo>
                  <a:lnTo>
                    <a:pt x="390" y="72"/>
                  </a:lnTo>
                  <a:lnTo>
                    <a:pt x="398" y="72"/>
                  </a:lnTo>
                  <a:lnTo>
                    <a:pt x="401" y="74"/>
                  </a:lnTo>
                  <a:lnTo>
                    <a:pt x="401" y="80"/>
                  </a:lnTo>
                  <a:lnTo>
                    <a:pt x="412" y="80"/>
                  </a:lnTo>
                  <a:lnTo>
                    <a:pt x="420" y="77"/>
                  </a:lnTo>
                  <a:lnTo>
                    <a:pt x="423" y="72"/>
                  </a:lnTo>
                  <a:lnTo>
                    <a:pt x="426" y="66"/>
                  </a:lnTo>
                  <a:lnTo>
                    <a:pt x="437" y="66"/>
                  </a:lnTo>
                  <a:lnTo>
                    <a:pt x="445" y="66"/>
                  </a:lnTo>
                  <a:lnTo>
                    <a:pt x="453" y="66"/>
                  </a:lnTo>
                  <a:lnTo>
                    <a:pt x="456" y="72"/>
                  </a:lnTo>
                  <a:lnTo>
                    <a:pt x="469" y="72"/>
                  </a:lnTo>
                  <a:lnTo>
                    <a:pt x="483" y="74"/>
                  </a:lnTo>
                  <a:lnTo>
                    <a:pt x="486" y="74"/>
                  </a:lnTo>
                  <a:lnTo>
                    <a:pt x="489" y="77"/>
                  </a:lnTo>
                  <a:lnTo>
                    <a:pt x="494" y="83"/>
                  </a:lnTo>
                  <a:lnTo>
                    <a:pt x="497" y="91"/>
                  </a:lnTo>
                  <a:lnTo>
                    <a:pt x="502" y="91"/>
                  </a:lnTo>
                  <a:lnTo>
                    <a:pt x="505" y="91"/>
                  </a:lnTo>
                  <a:lnTo>
                    <a:pt x="508" y="94"/>
                  </a:lnTo>
                  <a:lnTo>
                    <a:pt x="516" y="99"/>
                  </a:lnTo>
                  <a:lnTo>
                    <a:pt x="516" y="107"/>
                  </a:lnTo>
                  <a:lnTo>
                    <a:pt x="519" y="113"/>
                  </a:lnTo>
                  <a:lnTo>
                    <a:pt x="519" y="121"/>
                  </a:lnTo>
                  <a:lnTo>
                    <a:pt x="519" y="129"/>
                  </a:lnTo>
                  <a:lnTo>
                    <a:pt x="516" y="135"/>
                  </a:lnTo>
                  <a:lnTo>
                    <a:pt x="516" y="138"/>
                  </a:lnTo>
                  <a:lnTo>
                    <a:pt x="505" y="138"/>
                  </a:lnTo>
                  <a:lnTo>
                    <a:pt x="502" y="138"/>
                  </a:lnTo>
                  <a:lnTo>
                    <a:pt x="497" y="135"/>
                  </a:lnTo>
                  <a:lnTo>
                    <a:pt x="491" y="132"/>
                  </a:lnTo>
                  <a:lnTo>
                    <a:pt x="483" y="132"/>
                  </a:lnTo>
                  <a:lnTo>
                    <a:pt x="478" y="132"/>
                  </a:lnTo>
                  <a:lnTo>
                    <a:pt x="478" y="146"/>
                  </a:lnTo>
                  <a:lnTo>
                    <a:pt x="475" y="160"/>
                  </a:lnTo>
                  <a:lnTo>
                    <a:pt x="478" y="162"/>
                  </a:lnTo>
                  <a:lnTo>
                    <a:pt x="483" y="170"/>
                  </a:lnTo>
                  <a:lnTo>
                    <a:pt x="491" y="170"/>
                  </a:lnTo>
                  <a:lnTo>
                    <a:pt x="497" y="170"/>
                  </a:lnTo>
                  <a:lnTo>
                    <a:pt x="502" y="173"/>
                  </a:lnTo>
                  <a:lnTo>
                    <a:pt x="505" y="179"/>
                  </a:lnTo>
                  <a:lnTo>
                    <a:pt x="502" y="187"/>
                  </a:lnTo>
                  <a:lnTo>
                    <a:pt x="494" y="198"/>
                  </a:lnTo>
                  <a:lnTo>
                    <a:pt x="494" y="209"/>
                  </a:lnTo>
                  <a:lnTo>
                    <a:pt x="491" y="223"/>
                  </a:lnTo>
                  <a:lnTo>
                    <a:pt x="486" y="225"/>
                  </a:lnTo>
                  <a:lnTo>
                    <a:pt x="478" y="228"/>
                  </a:lnTo>
                  <a:lnTo>
                    <a:pt x="456" y="228"/>
                  </a:lnTo>
                  <a:lnTo>
                    <a:pt x="442" y="231"/>
                  </a:lnTo>
                  <a:lnTo>
                    <a:pt x="426" y="242"/>
                  </a:lnTo>
                  <a:lnTo>
                    <a:pt x="412" y="253"/>
                  </a:lnTo>
                  <a:lnTo>
                    <a:pt x="406" y="256"/>
                  </a:lnTo>
                  <a:lnTo>
                    <a:pt x="384" y="258"/>
                  </a:lnTo>
                  <a:lnTo>
                    <a:pt x="379" y="261"/>
                  </a:lnTo>
                  <a:lnTo>
                    <a:pt x="371" y="267"/>
                  </a:lnTo>
                  <a:lnTo>
                    <a:pt x="365" y="275"/>
                  </a:lnTo>
                  <a:lnTo>
                    <a:pt x="362" y="283"/>
                  </a:lnTo>
                  <a:lnTo>
                    <a:pt x="357" y="289"/>
                  </a:lnTo>
                  <a:lnTo>
                    <a:pt x="354" y="291"/>
                  </a:lnTo>
                  <a:lnTo>
                    <a:pt x="352" y="310"/>
                  </a:lnTo>
                  <a:lnTo>
                    <a:pt x="346" y="332"/>
                  </a:lnTo>
                  <a:lnTo>
                    <a:pt x="343" y="335"/>
                  </a:lnTo>
                  <a:lnTo>
                    <a:pt x="341" y="338"/>
                  </a:lnTo>
                  <a:lnTo>
                    <a:pt x="338" y="338"/>
                  </a:lnTo>
                  <a:lnTo>
                    <a:pt x="335" y="338"/>
                  </a:lnTo>
                  <a:close/>
                </a:path>
              </a:pathLst>
            </a:custGeom>
            <a:solidFill>
              <a:srgbClr val="92D050"/>
            </a:solidFill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91436" tIns="45718" rIns="91436" bIns="45718"/>
            <a:lstStyle/>
            <a:p>
              <a:pPr>
                <a:defRPr/>
              </a:pPr>
              <a:endParaRPr lang="ru-RU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2" name="Freeform 56">
              <a:hlinkClick r:id="" action="ppaction://noaction"/>
            </p:cNvPr>
            <p:cNvSpPr>
              <a:spLocks/>
            </p:cNvSpPr>
            <p:nvPr/>
          </p:nvSpPr>
          <p:spPr bwMode="auto">
            <a:xfrm>
              <a:off x="6286203" y="1388377"/>
              <a:ext cx="1154822" cy="1547232"/>
            </a:xfrm>
            <a:custGeom>
              <a:avLst/>
              <a:gdLst/>
              <a:ahLst/>
              <a:cxnLst>
                <a:cxn ang="0">
                  <a:pos x="431" y="818"/>
                </a:cxn>
                <a:cxn ang="0">
                  <a:pos x="340" y="777"/>
                </a:cxn>
                <a:cxn ang="0">
                  <a:pos x="294" y="742"/>
                </a:cxn>
                <a:cxn ang="0">
                  <a:pos x="181" y="720"/>
                </a:cxn>
                <a:cxn ang="0">
                  <a:pos x="223" y="676"/>
                </a:cxn>
                <a:cxn ang="0">
                  <a:pos x="308" y="618"/>
                </a:cxn>
                <a:cxn ang="0">
                  <a:pos x="250" y="618"/>
                </a:cxn>
                <a:cxn ang="0">
                  <a:pos x="154" y="659"/>
                </a:cxn>
                <a:cxn ang="0">
                  <a:pos x="148" y="577"/>
                </a:cxn>
                <a:cxn ang="0">
                  <a:pos x="113" y="536"/>
                </a:cxn>
                <a:cxn ang="0">
                  <a:pos x="135" y="530"/>
                </a:cxn>
                <a:cxn ang="0">
                  <a:pos x="206" y="582"/>
                </a:cxn>
                <a:cxn ang="0">
                  <a:pos x="250" y="555"/>
                </a:cxn>
                <a:cxn ang="0">
                  <a:pos x="239" y="511"/>
                </a:cxn>
                <a:cxn ang="0">
                  <a:pos x="225" y="467"/>
                </a:cxn>
                <a:cxn ang="0">
                  <a:pos x="176" y="426"/>
                </a:cxn>
                <a:cxn ang="0">
                  <a:pos x="105" y="398"/>
                </a:cxn>
                <a:cxn ang="0">
                  <a:pos x="31" y="412"/>
                </a:cxn>
                <a:cxn ang="0">
                  <a:pos x="0" y="401"/>
                </a:cxn>
                <a:cxn ang="0">
                  <a:pos x="22" y="352"/>
                </a:cxn>
                <a:cxn ang="0">
                  <a:pos x="72" y="341"/>
                </a:cxn>
                <a:cxn ang="0">
                  <a:pos x="132" y="253"/>
                </a:cxn>
                <a:cxn ang="0">
                  <a:pos x="151" y="215"/>
                </a:cxn>
                <a:cxn ang="0">
                  <a:pos x="206" y="209"/>
                </a:cxn>
                <a:cxn ang="0">
                  <a:pos x="266" y="179"/>
                </a:cxn>
                <a:cxn ang="0">
                  <a:pos x="288" y="91"/>
                </a:cxn>
                <a:cxn ang="0">
                  <a:pos x="266" y="55"/>
                </a:cxn>
                <a:cxn ang="0">
                  <a:pos x="362" y="0"/>
                </a:cxn>
                <a:cxn ang="0">
                  <a:pos x="420" y="25"/>
                </a:cxn>
                <a:cxn ang="0">
                  <a:pos x="453" y="14"/>
                </a:cxn>
                <a:cxn ang="0">
                  <a:pos x="393" y="113"/>
                </a:cxn>
                <a:cxn ang="0">
                  <a:pos x="343" y="135"/>
                </a:cxn>
                <a:cxn ang="0">
                  <a:pos x="330" y="198"/>
                </a:cxn>
                <a:cxn ang="0">
                  <a:pos x="321" y="234"/>
                </a:cxn>
                <a:cxn ang="0">
                  <a:pos x="327" y="305"/>
                </a:cxn>
                <a:cxn ang="0">
                  <a:pos x="346" y="341"/>
                </a:cxn>
                <a:cxn ang="0">
                  <a:pos x="316" y="393"/>
                </a:cxn>
                <a:cxn ang="0">
                  <a:pos x="357" y="423"/>
                </a:cxn>
                <a:cxn ang="0">
                  <a:pos x="382" y="448"/>
                </a:cxn>
                <a:cxn ang="0">
                  <a:pos x="423" y="459"/>
                </a:cxn>
                <a:cxn ang="0">
                  <a:pos x="406" y="478"/>
                </a:cxn>
                <a:cxn ang="0">
                  <a:pos x="447" y="533"/>
                </a:cxn>
                <a:cxn ang="0">
                  <a:pos x="478" y="519"/>
                </a:cxn>
                <a:cxn ang="0">
                  <a:pos x="530" y="527"/>
                </a:cxn>
                <a:cxn ang="0">
                  <a:pos x="618" y="552"/>
                </a:cxn>
                <a:cxn ang="0">
                  <a:pos x="604" y="478"/>
                </a:cxn>
                <a:cxn ang="0">
                  <a:pos x="582" y="418"/>
                </a:cxn>
                <a:cxn ang="0">
                  <a:pos x="533" y="387"/>
                </a:cxn>
                <a:cxn ang="0">
                  <a:pos x="642" y="344"/>
                </a:cxn>
                <a:cxn ang="0">
                  <a:pos x="689" y="346"/>
                </a:cxn>
                <a:cxn ang="0">
                  <a:pos x="755" y="387"/>
                </a:cxn>
                <a:cxn ang="0">
                  <a:pos x="760" y="448"/>
                </a:cxn>
                <a:cxn ang="0">
                  <a:pos x="755" y="497"/>
                </a:cxn>
                <a:cxn ang="0">
                  <a:pos x="705" y="525"/>
                </a:cxn>
                <a:cxn ang="0">
                  <a:pos x="686" y="607"/>
                </a:cxn>
                <a:cxn ang="0">
                  <a:pos x="661" y="659"/>
                </a:cxn>
                <a:cxn ang="0">
                  <a:pos x="642" y="709"/>
                </a:cxn>
                <a:cxn ang="0">
                  <a:pos x="587" y="742"/>
                </a:cxn>
                <a:cxn ang="0">
                  <a:pos x="560" y="772"/>
                </a:cxn>
                <a:cxn ang="0">
                  <a:pos x="516" y="805"/>
                </a:cxn>
                <a:cxn ang="0">
                  <a:pos x="513" y="835"/>
                </a:cxn>
              </a:cxnLst>
              <a:rect l="0" t="0" r="r" b="b"/>
              <a:pathLst>
                <a:path w="768" h="835">
                  <a:moveTo>
                    <a:pt x="502" y="835"/>
                  </a:moveTo>
                  <a:lnTo>
                    <a:pt x="494" y="832"/>
                  </a:lnTo>
                  <a:lnTo>
                    <a:pt x="464" y="829"/>
                  </a:lnTo>
                  <a:lnTo>
                    <a:pt x="461" y="827"/>
                  </a:lnTo>
                  <a:lnTo>
                    <a:pt x="453" y="824"/>
                  </a:lnTo>
                  <a:lnTo>
                    <a:pt x="442" y="824"/>
                  </a:lnTo>
                  <a:lnTo>
                    <a:pt x="439" y="821"/>
                  </a:lnTo>
                  <a:lnTo>
                    <a:pt x="434" y="821"/>
                  </a:lnTo>
                  <a:lnTo>
                    <a:pt x="431" y="818"/>
                  </a:lnTo>
                  <a:lnTo>
                    <a:pt x="428" y="816"/>
                  </a:lnTo>
                  <a:lnTo>
                    <a:pt x="415" y="805"/>
                  </a:lnTo>
                  <a:lnTo>
                    <a:pt x="390" y="791"/>
                  </a:lnTo>
                  <a:lnTo>
                    <a:pt x="376" y="791"/>
                  </a:lnTo>
                  <a:lnTo>
                    <a:pt x="360" y="791"/>
                  </a:lnTo>
                  <a:lnTo>
                    <a:pt x="357" y="783"/>
                  </a:lnTo>
                  <a:lnTo>
                    <a:pt x="349" y="777"/>
                  </a:lnTo>
                  <a:lnTo>
                    <a:pt x="346" y="777"/>
                  </a:lnTo>
                  <a:lnTo>
                    <a:pt x="340" y="777"/>
                  </a:lnTo>
                  <a:lnTo>
                    <a:pt x="340" y="772"/>
                  </a:lnTo>
                  <a:lnTo>
                    <a:pt x="335" y="772"/>
                  </a:lnTo>
                  <a:lnTo>
                    <a:pt x="332" y="769"/>
                  </a:lnTo>
                  <a:lnTo>
                    <a:pt x="327" y="769"/>
                  </a:lnTo>
                  <a:lnTo>
                    <a:pt x="327" y="763"/>
                  </a:lnTo>
                  <a:lnTo>
                    <a:pt x="327" y="755"/>
                  </a:lnTo>
                  <a:lnTo>
                    <a:pt x="321" y="753"/>
                  </a:lnTo>
                  <a:lnTo>
                    <a:pt x="319" y="742"/>
                  </a:lnTo>
                  <a:lnTo>
                    <a:pt x="294" y="742"/>
                  </a:lnTo>
                  <a:lnTo>
                    <a:pt x="277" y="742"/>
                  </a:lnTo>
                  <a:lnTo>
                    <a:pt x="253" y="742"/>
                  </a:lnTo>
                  <a:lnTo>
                    <a:pt x="234" y="742"/>
                  </a:lnTo>
                  <a:lnTo>
                    <a:pt x="228" y="742"/>
                  </a:lnTo>
                  <a:lnTo>
                    <a:pt x="223" y="739"/>
                  </a:lnTo>
                  <a:lnTo>
                    <a:pt x="217" y="733"/>
                  </a:lnTo>
                  <a:lnTo>
                    <a:pt x="209" y="725"/>
                  </a:lnTo>
                  <a:lnTo>
                    <a:pt x="195" y="722"/>
                  </a:lnTo>
                  <a:lnTo>
                    <a:pt x="181" y="720"/>
                  </a:lnTo>
                  <a:lnTo>
                    <a:pt x="181" y="711"/>
                  </a:lnTo>
                  <a:lnTo>
                    <a:pt x="181" y="700"/>
                  </a:lnTo>
                  <a:lnTo>
                    <a:pt x="184" y="698"/>
                  </a:lnTo>
                  <a:lnTo>
                    <a:pt x="184" y="695"/>
                  </a:lnTo>
                  <a:lnTo>
                    <a:pt x="190" y="695"/>
                  </a:lnTo>
                  <a:lnTo>
                    <a:pt x="198" y="692"/>
                  </a:lnTo>
                  <a:lnTo>
                    <a:pt x="201" y="689"/>
                  </a:lnTo>
                  <a:lnTo>
                    <a:pt x="206" y="684"/>
                  </a:lnTo>
                  <a:lnTo>
                    <a:pt x="223" y="676"/>
                  </a:lnTo>
                  <a:lnTo>
                    <a:pt x="228" y="670"/>
                  </a:lnTo>
                  <a:lnTo>
                    <a:pt x="234" y="670"/>
                  </a:lnTo>
                  <a:lnTo>
                    <a:pt x="239" y="670"/>
                  </a:lnTo>
                  <a:lnTo>
                    <a:pt x="244" y="665"/>
                  </a:lnTo>
                  <a:lnTo>
                    <a:pt x="250" y="659"/>
                  </a:lnTo>
                  <a:lnTo>
                    <a:pt x="272" y="648"/>
                  </a:lnTo>
                  <a:lnTo>
                    <a:pt x="291" y="637"/>
                  </a:lnTo>
                  <a:lnTo>
                    <a:pt x="297" y="626"/>
                  </a:lnTo>
                  <a:lnTo>
                    <a:pt x="308" y="618"/>
                  </a:lnTo>
                  <a:lnTo>
                    <a:pt x="308" y="607"/>
                  </a:lnTo>
                  <a:lnTo>
                    <a:pt x="308" y="602"/>
                  </a:lnTo>
                  <a:lnTo>
                    <a:pt x="302" y="599"/>
                  </a:lnTo>
                  <a:lnTo>
                    <a:pt x="299" y="596"/>
                  </a:lnTo>
                  <a:lnTo>
                    <a:pt x="291" y="596"/>
                  </a:lnTo>
                  <a:lnTo>
                    <a:pt x="280" y="596"/>
                  </a:lnTo>
                  <a:lnTo>
                    <a:pt x="266" y="607"/>
                  </a:lnTo>
                  <a:lnTo>
                    <a:pt x="250" y="613"/>
                  </a:lnTo>
                  <a:lnTo>
                    <a:pt x="250" y="618"/>
                  </a:lnTo>
                  <a:lnTo>
                    <a:pt x="244" y="621"/>
                  </a:lnTo>
                  <a:lnTo>
                    <a:pt x="231" y="629"/>
                  </a:lnTo>
                  <a:lnTo>
                    <a:pt x="217" y="637"/>
                  </a:lnTo>
                  <a:lnTo>
                    <a:pt x="214" y="640"/>
                  </a:lnTo>
                  <a:lnTo>
                    <a:pt x="198" y="643"/>
                  </a:lnTo>
                  <a:lnTo>
                    <a:pt x="187" y="645"/>
                  </a:lnTo>
                  <a:lnTo>
                    <a:pt x="179" y="648"/>
                  </a:lnTo>
                  <a:lnTo>
                    <a:pt x="168" y="654"/>
                  </a:lnTo>
                  <a:lnTo>
                    <a:pt x="154" y="659"/>
                  </a:lnTo>
                  <a:lnTo>
                    <a:pt x="151" y="659"/>
                  </a:lnTo>
                  <a:lnTo>
                    <a:pt x="148" y="659"/>
                  </a:lnTo>
                  <a:lnTo>
                    <a:pt x="146" y="640"/>
                  </a:lnTo>
                  <a:lnTo>
                    <a:pt x="140" y="618"/>
                  </a:lnTo>
                  <a:lnTo>
                    <a:pt x="140" y="607"/>
                  </a:lnTo>
                  <a:lnTo>
                    <a:pt x="140" y="596"/>
                  </a:lnTo>
                  <a:lnTo>
                    <a:pt x="146" y="591"/>
                  </a:lnTo>
                  <a:lnTo>
                    <a:pt x="148" y="582"/>
                  </a:lnTo>
                  <a:lnTo>
                    <a:pt x="148" y="577"/>
                  </a:lnTo>
                  <a:lnTo>
                    <a:pt x="148" y="574"/>
                  </a:lnTo>
                  <a:lnTo>
                    <a:pt x="146" y="571"/>
                  </a:lnTo>
                  <a:lnTo>
                    <a:pt x="143" y="566"/>
                  </a:lnTo>
                  <a:lnTo>
                    <a:pt x="135" y="566"/>
                  </a:lnTo>
                  <a:lnTo>
                    <a:pt x="124" y="566"/>
                  </a:lnTo>
                  <a:lnTo>
                    <a:pt x="121" y="560"/>
                  </a:lnTo>
                  <a:lnTo>
                    <a:pt x="118" y="555"/>
                  </a:lnTo>
                  <a:lnTo>
                    <a:pt x="116" y="547"/>
                  </a:lnTo>
                  <a:lnTo>
                    <a:pt x="113" y="536"/>
                  </a:lnTo>
                  <a:lnTo>
                    <a:pt x="102" y="522"/>
                  </a:lnTo>
                  <a:lnTo>
                    <a:pt x="99" y="519"/>
                  </a:lnTo>
                  <a:lnTo>
                    <a:pt x="99" y="511"/>
                  </a:lnTo>
                  <a:lnTo>
                    <a:pt x="99" y="508"/>
                  </a:lnTo>
                  <a:lnTo>
                    <a:pt x="107" y="508"/>
                  </a:lnTo>
                  <a:lnTo>
                    <a:pt x="116" y="511"/>
                  </a:lnTo>
                  <a:lnTo>
                    <a:pt x="121" y="514"/>
                  </a:lnTo>
                  <a:lnTo>
                    <a:pt x="132" y="522"/>
                  </a:lnTo>
                  <a:lnTo>
                    <a:pt x="135" y="530"/>
                  </a:lnTo>
                  <a:lnTo>
                    <a:pt x="137" y="536"/>
                  </a:lnTo>
                  <a:lnTo>
                    <a:pt x="151" y="549"/>
                  </a:lnTo>
                  <a:lnTo>
                    <a:pt x="165" y="558"/>
                  </a:lnTo>
                  <a:lnTo>
                    <a:pt x="168" y="558"/>
                  </a:lnTo>
                  <a:lnTo>
                    <a:pt x="168" y="560"/>
                  </a:lnTo>
                  <a:lnTo>
                    <a:pt x="176" y="566"/>
                  </a:lnTo>
                  <a:lnTo>
                    <a:pt x="181" y="574"/>
                  </a:lnTo>
                  <a:lnTo>
                    <a:pt x="195" y="577"/>
                  </a:lnTo>
                  <a:lnTo>
                    <a:pt x="206" y="582"/>
                  </a:lnTo>
                  <a:lnTo>
                    <a:pt x="212" y="582"/>
                  </a:lnTo>
                  <a:lnTo>
                    <a:pt x="217" y="582"/>
                  </a:lnTo>
                  <a:lnTo>
                    <a:pt x="223" y="580"/>
                  </a:lnTo>
                  <a:lnTo>
                    <a:pt x="225" y="577"/>
                  </a:lnTo>
                  <a:lnTo>
                    <a:pt x="228" y="574"/>
                  </a:lnTo>
                  <a:lnTo>
                    <a:pt x="234" y="566"/>
                  </a:lnTo>
                  <a:lnTo>
                    <a:pt x="239" y="566"/>
                  </a:lnTo>
                  <a:lnTo>
                    <a:pt x="244" y="560"/>
                  </a:lnTo>
                  <a:lnTo>
                    <a:pt x="250" y="555"/>
                  </a:lnTo>
                  <a:lnTo>
                    <a:pt x="250" y="552"/>
                  </a:lnTo>
                  <a:lnTo>
                    <a:pt x="250" y="549"/>
                  </a:lnTo>
                  <a:lnTo>
                    <a:pt x="250" y="536"/>
                  </a:lnTo>
                  <a:lnTo>
                    <a:pt x="242" y="533"/>
                  </a:lnTo>
                  <a:lnTo>
                    <a:pt x="234" y="525"/>
                  </a:lnTo>
                  <a:lnTo>
                    <a:pt x="234" y="522"/>
                  </a:lnTo>
                  <a:lnTo>
                    <a:pt x="234" y="519"/>
                  </a:lnTo>
                  <a:lnTo>
                    <a:pt x="236" y="514"/>
                  </a:lnTo>
                  <a:lnTo>
                    <a:pt x="239" y="511"/>
                  </a:lnTo>
                  <a:lnTo>
                    <a:pt x="244" y="508"/>
                  </a:lnTo>
                  <a:lnTo>
                    <a:pt x="250" y="503"/>
                  </a:lnTo>
                  <a:lnTo>
                    <a:pt x="250" y="489"/>
                  </a:lnTo>
                  <a:lnTo>
                    <a:pt x="253" y="481"/>
                  </a:lnTo>
                  <a:lnTo>
                    <a:pt x="250" y="478"/>
                  </a:lnTo>
                  <a:lnTo>
                    <a:pt x="250" y="475"/>
                  </a:lnTo>
                  <a:lnTo>
                    <a:pt x="247" y="473"/>
                  </a:lnTo>
                  <a:lnTo>
                    <a:pt x="244" y="467"/>
                  </a:lnTo>
                  <a:lnTo>
                    <a:pt x="225" y="467"/>
                  </a:lnTo>
                  <a:lnTo>
                    <a:pt x="206" y="467"/>
                  </a:lnTo>
                  <a:lnTo>
                    <a:pt x="206" y="459"/>
                  </a:lnTo>
                  <a:lnTo>
                    <a:pt x="209" y="448"/>
                  </a:lnTo>
                  <a:lnTo>
                    <a:pt x="206" y="448"/>
                  </a:lnTo>
                  <a:lnTo>
                    <a:pt x="206" y="442"/>
                  </a:lnTo>
                  <a:lnTo>
                    <a:pt x="195" y="437"/>
                  </a:lnTo>
                  <a:lnTo>
                    <a:pt x="190" y="434"/>
                  </a:lnTo>
                  <a:lnTo>
                    <a:pt x="181" y="429"/>
                  </a:lnTo>
                  <a:lnTo>
                    <a:pt x="176" y="426"/>
                  </a:lnTo>
                  <a:lnTo>
                    <a:pt x="168" y="418"/>
                  </a:lnTo>
                  <a:lnTo>
                    <a:pt x="162" y="412"/>
                  </a:lnTo>
                  <a:lnTo>
                    <a:pt x="151" y="404"/>
                  </a:lnTo>
                  <a:lnTo>
                    <a:pt x="143" y="396"/>
                  </a:lnTo>
                  <a:lnTo>
                    <a:pt x="132" y="396"/>
                  </a:lnTo>
                  <a:lnTo>
                    <a:pt x="124" y="396"/>
                  </a:lnTo>
                  <a:lnTo>
                    <a:pt x="121" y="396"/>
                  </a:lnTo>
                  <a:lnTo>
                    <a:pt x="118" y="398"/>
                  </a:lnTo>
                  <a:lnTo>
                    <a:pt x="105" y="398"/>
                  </a:lnTo>
                  <a:lnTo>
                    <a:pt x="99" y="401"/>
                  </a:lnTo>
                  <a:lnTo>
                    <a:pt x="91" y="396"/>
                  </a:lnTo>
                  <a:lnTo>
                    <a:pt x="83" y="393"/>
                  </a:lnTo>
                  <a:lnTo>
                    <a:pt x="69" y="393"/>
                  </a:lnTo>
                  <a:lnTo>
                    <a:pt x="52" y="393"/>
                  </a:lnTo>
                  <a:lnTo>
                    <a:pt x="44" y="396"/>
                  </a:lnTo>
                  <a:lnTo>
                    <a:pt x="41" y="398"/>
                  </a:lnTo>
                  <a:lnTo>
                    <a:pt x="36" y="404"/>
                  </a:lnTo>
                  <a:lnTo>
                    <a:pt x="31" y="412"/>
                  </a:lnTo>
                  <a:lnTo>
                    <a:pt x="25" y="415"/>
                  </a:lnTo>
                  <a:lnTo>
                    <a:pt x="20" y="420"/>
                  </a:lnTo>
                  <a:lnTo>
                    <a:pt x="14" y="420"/>
                  </a:lnTo>
                  <a:lnTo>
                    <a:pt x="9" y="420"/>
                  </a:lnTo>
                  <a:lnTo>
                    <a:pt x="9" y="418"/>
                  </a:lnTo>
                  <a:lnTo>
                    <a:pt x="6" y="415"/>
                  </a:lnTo>
                  <a:lnTo>
                    <a:pt x="3" y="412"/>
                  </a:lnTo>
                  <a:lnTo>
                    <a:pt x="0" y="407"/>
                  </a:lnTo>
                  <a:lnTo>
                    <a:pt x="0" y="401"/>
                  </a:lnTo>
                  <a:lnTo>
                    <a:pt x="0" y="396"/>
                  </a:lnTo>
                  <a:lnTo>
                    <a:pt x="3" y="393"/>
                  </a:lnTo>
                  <a:lnTo>
                    <a:pt x="6" y="385"/>
                  </a:lnTo>
                  <a:lnTo>
                    <a:pt x="9" y="374"/>
                  </a:lnTo>
                  <a:lnTo>
                    <a:pt x="14" y="374"/>
                  </a:lnTo>
                  <a:lnTo>
                    <a:pt x="20" y="374"/>
                  </a:lnTo>
                  <a:lnTo>
                    <a:pt x="20" y="368"/>
                  </a:lnTo>
                  <a:lnTo>
                    <a:pt x="22" y="363"/>
                  </a:lnTo>
                  <a:lnTo>
                    <a:pt x="22" y="352"/>
                  </a:lnTo>
                  <a:lnTo>
                    <a:pt x="25" y="341"/>
                  </a:lnTo>
                  <a:lnTo>
                    <a:pt x="28" y="341"/>
                  </a:lnTo>
                  <a:lnTo>
                    <a:pt x="31" y="344"/>
                  </a:lnTo>
                  <a:lnTo>
                    <a:pt x="36" y="344"/>
                  </a:lnTo>
                  <a:lnTo>
                    <a:pt x="44" y="349"/>
                  </a:lnTo>
                  <a:lnTo>
                    <a:pt x="50" y="349"/>
                  </a:lnTo>
                  <a:lnTo>
                    <a:pt x="58" y="349"/>
                  </a:lnTo>
                  <a:lnTo>
                    <a:pt x="66" y="344"/>
                  </a:lnTo>
                  <a:lnTo>
                    <a:pt x="72" y="341"/>
                  </a:lnTo>
                  <a:lnTo>
                    <a:pt x="72" y="330"/>
                  </a:lnTo>
                  <a:lnTo>
                    <a:pt x="72" y="322"/>
                  </a:lnTo>
                  <a:lnTo>
                    <a:pt x="80" y="311"/>
                  </a:lnTo>
                  <a:lnTo>
                    <a:pt x="85" y="297"/>
                  </a:lnTo>
                  <a:lnTo>
                    <a:pt x="91" y="289"/>
                  </a:lnTo>
                  <a:lnTo>
                    <a:pt x="99" y="283"/>
                  </a:lnTo>
                  <a:lnTo>
                    <a:pt x="116" y="264"/>
                  </a:lnTo>
                  <a:lnTo>
                    <a:pt x="124" y="256"/>
                  </a:lnTo>
                  <a:lnTo>
                    <a:pt x="132" y="253"/>
                  </a:lnTo>
                  <a:lnTo>
                    <a:pt x="143" y="250"/>
                  </a:lnTo>
                  <a:lnTo>
                    <a:pt x="146" y="245"/>
                  </a:lnTo>
                  <a:lnTo>
                    <a:pt x="151" y="239"/>
                  </a:lnTo>
                  <a:lnTo>
                    <a:pt x="151" y="234"/>
                  </a:lnTo>
                  <a:lnTo>
                    <a:pt x="151" y="226"/>
                  </a:lnTo>
                  <a:lnTo>
                    <a:pt x="151" y="223"/>
                  </a:lnTo>
                  <a:lnTo>
                    <a:pt x="151" y="223"/>
                  </a:lnTo>
                  <a:lnTo>
                    <a:pt x="151" y="215"/>
                  </a:lnTo>
                  <a:lnTo>
                    <a:pt x="151" y="215"/>
                  </a:lnTo>
                  <a:lnTo>
                    <a:pt x="154" y="215"/>
                  </a:lnTo>
                  <a:lnTo>
                    <a:pt x="154" y="206"/>
                  </a:lnTo>
                  <a:lnTo>
                    <a:pt x="162" y="204"/>
                  </a:lnTo>
                  <a:lnTo>
                    <a:pt x="170" y="204"/>
                  </a:lnTo>
                  <a:lnTo>
                    <a:pt x="181" y="204"/>
                  </a:lnTo>
                  <a:lnTo>
                    <a:pt x="187" y="204"/>
                  </a:lnTo>
                  <a:lnTo>
                    <a:pt x="195" y="209"/>
                  </a:lnTo>
                  <a:lnTo>
                    <a:pt x="198" y="209"/>
                  </a:lnTo>
                  <a:lnTo>
                    <a:pt x="206" y="209"/>
                  </a:lnTo>
                  <a:lnTo>
                    <a:pt x="206" y="206"/>
                  </a:lnTo>
                  <a:lnTo>
                    <a:pt x="209" y="204"/>
                  </a:lnTo>
                  <a:lnTo>
                    <a:pt x="220" y="201"/>
                  </a:lnTo>
                  <a:lnTo>
                    <a:pt x="234" y="193"/>
                  </a:lnTo>
                  <a:lnTo>
                    <a:pt x="236" y="193"/>
                  </a:lnTo>
                  <a:lnTo>
                    <a:pt x="242" y="187"/>
                  </a:lnTo>
                  <a:lnTo>
                    <a:pt x="258" y="184"/>
                  </a:lnTo>
                  <a:lnTo>
                    <a:pt x="264" y="182"/>
                  </a:lnTo>
                  <a:lnTo>
                    <a:pt x="266" y="179"/>
                  </a:lnTo>
                  <a:lnTo>
                    <a:pt x="275" y="171"/>
                  </a:lnTo>
                  <a:lnTo>
                    <a:pt x="277" y="162"/>
                  </a:lnTo>
                  <a:lnTo>
                    <a:pt x="277" y="160"/>
                  </a:lnTo>
                  <a:lnTo>
                    <a:pt x="286" y="140"/>
                  </a:lnTo>
                  <a:lnTo>
                    <a:pt x="291" y="118"/>
                  </a:lnTo>
                  <a:lnTo>
                    <a:pt x="291" y="118"/>
                  </a:lnTo>
                  <a:lnTo>
                    <a:pt x="291" y="107"/>
                  </a:lnTo>
                  <a:lnTo>
                    <a:pt x="291" y="96"/>
                  </a:lnTo>
                  <a:lnTo>
                    <a:pt x="288" y="91"/>
                  </a:lnTo>
                  <a:lnTo>
                    <a:pt x="277" y="83"/>
                  </a:lnTo>
                  <a:lnTo>
                    <a:pt x="275" y="77"/>
                  </a:lnTo>
                  <a:lnTo>
                    <a:pt x="264" y="77"/>
                  </a:lnTo>
                  <a:lnTo>
                    <a:pt x="258" y="75"/>
                  </a:lnTo>
                  <a:lnTo>
                    <a:pt x="250" y="72"/>
                  </a:lnTo>
                  <a:lnTo>
                    <a:pt x="250" y="69"/>
                  </a:lnTo>
                  <a:lnTo>
                    <a:pt x="250" y="64"/>
                  </a:lnTo>
                  <a:lnTo>
                    <a:pt x="264" y="58"/>
                  </a:lnTo>
                  <a:lnTo>
                    <a:pt x="266" y="55"/>
                  </a:lnTo>
                  <a:lnTo>
                    <a:pt x="272" y="47"/>
                  </a:lnTo>
                  <a:lnTo>
                    <a:pt x="275" y="42"/>
                  </a:lnTo>
                  <a:lnTo>
                    <a:pt x="275" y="25"/>
                  </a:lnTo>
                  <a:lnTo>
                    <a:pt x="275" y="6"/>
                  </a:lnTo>
                  <a:lnTo>
                    <a:pt x="277" y="3"/>
                  </a:lnTo>
                  <a:lnTo>
                    <a:pt x="277" y="0"/>
                  </a:lnTo>
                  <a:lnTo>
                    <a:pt x="319" y="0"/>
                  </a:lnTo>
                  <a:lnTo>
                    <a:pt x="354" y="0"/>
                  </a:lnTo>
                  <a:lnTo>
                    <a:pt x="362" y="0"/>
                  </a:lnTo>
                  <a:lnTo>
                    <a:pt x="373" y="3"/>
                  </a:lnTo>
                  <a:lnTo>
                    <a:pt x="376" y="6"/>
                  </a:lnTo>
                  <a:lnTo>
                    <a:pt x="382" y="6"/>
                  </a:lnTo>
                  <a:lnTo>
                    <a:pt x="387" y="14"/>
                  </a:lnTo>
                  <a:lnTo>
                    <a:pt x="390" y="17"/>
                  </a:lnTo>
                  <a:lnTo>
                    <a:pt x="390" y="22"/>
                  </a:lnTo>
                  <a:lnTo>
                    <a:pt x="393" y="25"/>
                  </a:lnTo>
                  <a:lnTo>
                    <a:pt x="406" y="25"/>
                  </a:lnTo>
                  <a:lnTo>
                    <a:pt x="420" y="25"/>
                  </a:lnTo>
                  <a:lnTo>
                    <a:pt x="420" y="17"/>
                  </a:lnTo>
                  <a:lnTo>
                    <a:pt x="423" y="14"/>
                  </a:lnTo>
                  <a:lnTo>
                    <a:pt x="428" y="9"/>
                  </a:lnTo>
                  <a:lnTo>
                    <a:pt x="431" y="3"/>
                  </a:lnTo>
                  <a:lnTo>
                    <a:pt x="439" y="3"/>
                  </a:lnTo>
                  <a:lnTo>
                    <a:pt x="447" y="3"/>
                  </a:lnTo>
                  <a:lnTo>
                    <a:pt x="450" y="6"/>
                  </a:lnTo>
                  <a:lnTo>
                    <a:pt x="453" y="6"/>
                  </a:lnTo>
                  <a:lnTo>
                    <a:pt x="453" y="14"/>
                  </a:lnTo>
                  <a:lnTo>
                    <a:pt x="453" y="31"/>
                  </a:lnTo>
                  <a:lnTo>
                    <a:pt x="445" y="33"/>
                  </a:lnTo>
                  <a:lnTo>
                    <a:pt x="420" y="44"/>
                  </a:lnTo>
                  <a:lnTo>
                    <a:pt x="417" y="47"/>
                  </a:lnTo>
                  <a:lnTo>
                    <a:pt x="415" y="53"/>
                  </a:lnTo>
                  <a:lnTo>
                    <a:pt x="412" y="88"/>
                  </a:lnTo>
                  <a:lnTo>
                    <a:pt x="409" y="99"/>
                  </a:lnTo>
                  <a:lnTo>
                    <a:pt x="404" y="105"/>
                  </a:lnTo>
                  <a:lnTo>
                    <a:pt x="393" y="113"/>
                  </a:lnTo>
                  <a:lnTo>
                    <a:pt x="390" y="116"/>
                  </a:lnTo>
                  <a:lnTo>
                    <a:pt x="387" y="116"/>
                  </a:lnTo>
                  <a:lnTo>
                    <a:pt x="382" y="118"/>
                  </a:lnTo>
                  <a:lnTo>
                    <a:pt x="376" y="121"/>
                  </a:lnTo>
                  <a:lnTo>
                    <a:pt x="371" y="127"/>
                  </a:lnTo>
                  <a:lnTo>
                    <a:pt x="357" y="129"/>
                  </a:lnTo>
                  <a:lnTo>
                    <a:pt x="357" y="129"/>
                  </a:lnTo>
                  <a:lnTo>
                    <a:pt x="351" y="129"/>
                  </a:lnTo>
                  <a:lnTo>
                    <a:pt x="343" y="135"/>
                  </a:lnTo>
                  <a:lnTo>
                    <a:pt x="335" y="140"/>
                  </a:lnTo>
                  <a:lnTo>
                    <a:pt x="335" y="151"/>
                  </a:lnTo>
                  <a:lnTo>
                    <a:pt x="335" y="168"/>
                  </a:lnTo>
                  <a:lnTo>
                    <a:pt x="338" y="171"/>
                  </a:lnTo>
                  <a:lnTo>
                    <a:pt x="340" y="171"/>
                  </a:lnTo>
                  <a:lnTo>
                    <a:pt x="340" y="182"/>
                  </a:lnTo>
                  <a:lnTo>
                    <a:pt x="340" y="184"/>
                  </a:lnTo>
                  <a:lnTo>
                    <a:pt x="335" y="190"/>
                  </a:lnTo>
                  <a:lnTo>
                    <a:pt x="330" y="198"/>
                  </a:lnTo>
                  <a:lnTo>
                    <a:pt x="324" y="198"/>
                  </a:lnTo>
                  <a:lnTo>
                    <a:pt x="321" y="201"/>
                  </a:lnTo>
                  <a:lnTo>
                    <a:pt x="319" y="204"/>
                  </a:lnTo>
                  <a:lnTo>
                    <a:pt x="316" y="204"/>
                  </a:lnTo>
                  <a:lnTo>
                    <a:pt x="316" y="209"/>
                  </a:lnTo>
                  <a:lnTo>
                    <a:pt x="316" y="215"/>
                  </a:lnTo>
                  <a:lnTo>
                    <a:pt x="319" y="215"/>
                  </a:lnTo>
                  <a:lnTo>
                    <a:pt x="319" y="226"/>
                  </a:lnTo>
                  <a:lnTo>
                    <a:pt x="321" y="234"/>
                  </a:lnTo>
                  <a:lnTo>
                    <a:pt x="321" y="236"/>
                  </a:lnTo>
                  <a:lnTo>
                    <a:pt x="324" y="239"/>
                  </a:lnTo>
                  <a:lnTo>
                    <a:pt x="327" y="247"/>
                  </a:lnTo>
                  <a:lnTo>
                    <a:pt x="332" y="258"/>
                  </a:lnTo>
                  <a:lnTo>
                    <a:pt x="332" y="278"/>
                  </a:lnTo>
                  <a:lnTo>
                    <a:pt x="332" y="297"/>
                  </a:lnTo>
                  <a:lnTo>
                    <a:pt x="330" y="297"/>
                  </a:lnTo>
                  <a:lnTo>
                    <a:pt x="327" y="302"/>
                  </a:lnTo>
                  <a:lnTo>
                    <a:pt x="327" y="305"/>
                  </a:lnTo>
                  <a:lnTo>
                    <a:pt x="327" y="311"/>
                  </a:lnTo>
                  <a:lnTo>
                    <a:pt x="327" y="316"/>
                  </a:lnTo>
                  <a:lnTo>
                    <a:pt x="327" y="322"/>
                  </a:lnTo>
                  <a:lnTo>
                    <a:pt x="330" y="322"/>
                  </a:lnTo>
                  <a:lnTo>
                    <a:pt x="340" y="322"/>
                  </a:lnTo>
                  <a:lnTo>
                    <a:pt x="343" y="322"/>
                  </a:lnTo>
                  <a:lnTo>
                    <a:pt x="346" y="324"/>
                  </a:lnTo>
                  <a:lnTo>
                    <a:pt x="346" y="333"/>
                  </a:lnTo>
                  <a:lnTo>
                    <a:pt x="346" y="341"/>
                  </a:lnTo>
                  <a:lnTo>
                    <a:pt x="346" y="344"/>
                  </a:lnTo>
                  <a:lnTo>
                    <a:pt x="343" y="349"/>
                  </a:lnTo>
                  <a:lnTo>
                    <a:pt x="335" y="352"/>
                  </a:lnTo>
                  <a:lnTo>
                    <a:pt x="327" y="360"/>
                  </a:lnTo>
                  <a:lnTo>
                    <a:pt x="321" y="368"/>
                  </a:lnTo>
                  <a:lnTo>
                    <a:pt x="310" y="376"/>
                  </a:lnTo>
                  <a:lnTo>
                    <a:pt x="310" y="382"/>
                  </a:lnTo>
                  <a:lnTo>
                    <a:pt x="310" y="390"/>
                  </a:lnTo>
                  <a:lnTo>
                    <a:pt x="316" y="393"/>
                  </a:lnTo>
                  <a:lnTo>
                    <a:pt x="319" y="393"/>
                  </a:lnTo>
                  <a:lnTo>
                    <a:pt x="324" y="396"/>
                  </a:lnTo>
                  <a:lnTo>
                    <a:pt x="335" y="396"/>
                  </a:lnTo>
                  <a:lnTo>
                    <a:pt x="335" y="398"/>
                  </a:lnTo>
                  <a:lnTo>
                    <a:pt x="335" y="401"/>
                  </a:lnTo>
                  <a:lnTo>
                    <a:pt x="340" y="404"/>
                  </a:lnTo>
                  <a:lnTo>
                    <a:pt x="346" y="407"/>
                  </a:lnTo>
                  <a:lnTo>
                    <a:pt x="351" y="412"/>
                  </a:lnTo>
                  <a:lnTo>
                    <a:pt x="357" y="423"/>
                  </a:lnTo>
                  <a:lnTo>
                    <a:pt x="357" y="437"/>
                  </a:lnTo>
                  <a:lnTo>
                    <a:pt x="357" y="448"/>
                  </a:lnTo>
                  <a:lnTo>
                    <a:pt x="354" y="448"/>
                  </a:lnTo>
                  <a:lnTo>
                    <a:pt x="357" y="453"/>
                  </a:lnTo>
                  <a:lnTo>
                    <a:pt x="357" y="459"/>
                  </a:lnTo>
                  <a:lnTo>
                    <a:pt x="362" y="459"/>
                  </a:lnTo>
                  <a:lnTo>
                    <a:pt x="373" y="459"/>
                  </a:lnTo>
                  <a:lnTo>
                    <a:pt x="376" y="453"/>
                  </a:lnTo>
                  <a:lnTo>
                    <a:pt x="382" y="448"/>
                  </a:lnTo>
                  <a:lnTo>
                    <a:pt x="387" y="442"/>
                  </a:lnTo>
                  <a:lnTo>
                    <a:pt x="390" y="437"/>
                  </a:lnTo>
                  <a:lnTo>
                    <a:pt x="393" y="448"/>
                  </a:lnTo>
                  <a:lnTo>
                    <a:pt x="398" y="456"/>
                  </a:lnTo>
                  <a:lnTo>
                    <a:pt x="401" y="459"/>
                  </a:lnTo>
                  <a:lnTo>
                    <a:pt x="401" y="462"/>
                  </a:lnTo>
                  <a:lnTo>
                    <a:pt x="409" y="462"/>
                  </a:lnTo>
                  <a:lnTo>
                    <a:pt x="420" y="462"/>
                  </a:lnTo>
                  <a:lnTo>
                    <a:pt x="423" y="459"/>
                  </a:lnTo>
                  <a:lnTo>
                    <a:pt x="428" y="456"/>
                  </a:lnTo>
                  <a:lnTo>
                    <a:pt x="437" y="456"/>
                  </a:lnTo>
                  <a:lnTo>
                    <a:pt x="442" y="456"/>
                  </a:lnTo>
                  <a:lnTo>
                    <a:pt x="442" y="459"/>
                  </a:lnTo>
                  <a:lnTo>
                    <a:pt x="442" y="462"/>
                  </a:lnTo>
                  <a:lnTo>
                    <a:pt x="423" y="473"/>
                  </a:lnTo>
                  <a:lnTo>
                    <a:pt x="412" y="478"/>
                  </a:lnTo>
                  <a:lnTo>
                    <a:pt x="409" y="478"/>
                  </a:lnTo>
                  <a:lnTo>
                    <a:pt x="406" y="478"/>
                  </a:lnTo>
                  <a:lnTo>
                    <a:pt x="406" y="497"/>
                  </a:lnTo>
                  <a:lnTo>
                    <a:pt x="406" y="511"/>
                  </a:lnTo>
                  <a:lnTo>
                    <a:pt x="409" y="525"/>
                  </a:lnTo>
                  <a:lnTo>
                    <a:pt x="415" y="536"/>
                  </a:lnTo>
                  <a:lnTo>
                    <a:pt x="423" y="538"/>
                  </a:lnTo>
                  <a:lnTo>
                    <a:pt x="434" y="541"/>
                  </a:lnTo>
                  <a:lnTo>
                    <a:pt x="439" y="538"/>
                  </a:lnTo>
                  <a:lnTo>
                    <a:pt x="445" y="536"/>
                  </a:lnTo>
                  <a:lnTo>
                    <a:pt x="447" y="533"/>
                  </a:lnTo>
                  <a:lnTo>
                    <a:pt x="453" y="525"/>
                  </a:lnTo>
                  <a:lnTo>
                    <a:pt x="450" y="522"/>
                  </a:lnTo>
                  <a:lnTo>
                    <a:pt x="453" y="497"/>
                  </a:lnTo>
                  <a:lnTo>
                    <a:pt x="456" y="494"/>
                  </a:lnTo>
                  <a:lnTo>
                    <a:pt x="461" y="489"/>
                  </a:lnTo>
                  <a:lnTo>
                    <a:pt x="467" y="489"/>
                  </a:lnTo>
                  <a:lnTo>
                    <a:pt x="472" y="489"/>
                  </a:lnTo>
                  <a:lnTo>
                    <a:pt x="472" y="503"/>
                  </a:lnTo>
                  <a:lnTo>
                    <a:pt x="478" y="519"/>
                  </a:lnTo>
                  <a:lnTo>
                    <a:pt x="478" y="522"/>
                  </a:lnTo>
                  <a:lnTo>
                    <a:pt x="483" y="525"/>
                  </a:lnTo>
                  <a:lnTo>
                    <a:pt x="486" y="530"/>
                  </a:lnTo>
                  <a:lnTo>
                    <a:pt x="494" y="533"/>
                  </a:lnTo>
                  <a:lnTo>
                    <a:pt x="502" y="533"/>
                  </a:lnTo>
                  <a:lnTo>
                    <a:pt x="516" y="533"/>
                  </a:lnTo>
                  <a:lnTo>
                    <a:pt x="522" y="530"/>
                  </a:lnTo>
                  <a:lnTo>
                    <a:pt x="527" y="527"/>
                  </a:lnTo>
                  <a:lnTo>
                    <a:pt x="530" y="527"/>
                  </a:lnTo>
                  <a:lnTo>
                    <a:pt x="535" y="527"/>
                  </a:lnTo>
                  <a:lnTo>
                    <a:pt x="541" y="536"/>
                  </a:lnTo>
                  <a:lnTo>
                    <a:pt x="543" y="544"/>
                  </a:lnTo>
                  <a:lnTo>
                    <a:pt x="552" y="549"/>
                  </a:lnTo>
                  <a:lnTo>
                    <a:pt x="576" y="560"/>
                  </a:lnTo>
                  <a:lnTo>
                    <a:pt x="601" y="566"/>
                  </a:lnTo>
                  <a:lnTo>
                    <a:pt x="609" y="566"/>
                  </a:lnTo>
                  <a:lnTo>
                    <a:pt x="612" y="558"/>
                  </a:lnTo>
                  <a:lnTo>
                    <a:pt x="618" y="552"/>
                  </a:lnTo>
                  <a:lnTo>
                    <a:pt x="618" y="544"/>
                  </a:lnTo>
                  <a:lnTo>
                    <a:pt x="618" y="536"/>
                  </a:lnTo>
                  <a:lnTo>
                    <a:pt x="615" y="533"/>
                  </a:lnTo>
                  <a:lnTo>
                    <a:pt x="612" y="527"/>
                  </a:lnTo>
                  <a:lnTo>
                    <a:pt x="612" y="508"/>
                  </a:lnTo>
                  <a:lnTo>
                    <a:pt x="615" y="494"/>
                  </a:lnTo>
                  <a:lnTo>
                    <a:pt x="609" y="486"/>
                  </a:lnTo>
                  <a:lnTo>
                    <a:pt x="607" y="478"/>
                  </a:lnTo>
                  <a:lnTo>
                    <a:pt x="604" y="478"/>
                  </a:lnTo>
                  <a:lnTo>
                    <a:pt x="601" y="467"/>
                  </a:lnTo>
                  <a:lnTo>
                    <a:pt x="598" y="462"/>
                  </a:lnTo>
                  <a:lnTo>
                    <a:pt x="596" y="453"/>
                  </a:lnTo>
                  <a:lnTo>
                    <a:pt x="596" y="448"/>
                  </a:lnTo>
                  <a:lnTo>
                    <a:pt x="593" y="440"/>
                  </a:lnTo>
                  <a:lnTo>
                    <a:pt x="587" y="437"/>
                  </a:lnTo>
                  <a:lnTo>
                    <a:pt x="585" y="429"/>
                  </a:lnTo>
                  <a:lnTo>
                    <a:pt x="585" y="423"/>
                  </a:lnTo>
                  <a:lnTo>
                    <a:pt x="582" y="418"/>
                  </a:lnTo>
                  <a:lnTo>
                    <a:pt x="576" y="415"/>
                  </a:lnTo>
                  <a:lnTo>
                    <a:pt x="571" y="407"/>
                  </a:lnTo>
                  <a:lnTo>
                    <a:pt x="565" y="404"/>
                  </a:lnTo>
                  <a:lnTo>
                    <a:pt x="565" y="398"/>
                  </a:lnTo>
                  <a:lnTo>
                    <a:pt x="560" y="393"/>
                  </a:lnTo>
                  <a:lnTo>
                    <a:pt x="546" y="393"/>
                  </a:lnTo>
                  <a:lnTo>
                    <a:pt x="541" y="393"/>
                  </a:lnTo>
                  <a:lnTo>
                    <a:pt x="535" y="390"/>
                  </a:lnTo>
                  <a:lnTo>
                    <a:pt x="533" y="387"/>
                  </a:lnTo>
                  <a:lnTo>
                    <a:pt x="533" y="382"/>
                  </a:lnTo>
                  <a:lnTo>
                    <a:pt x="533" y="374"/>
                  </a:lnTo>
                  <a:lnTo>
                    <a:pt x="552" y="363"/>
                  </a:lnTo>
                  <a:lnTo>
                    <a:pt x="582" y="344"/>
                  </a:lnTo>
                  <a:lnTo>
                    <a:pt x="615" y="341"/>
                  </a:lnTo>
                  <a:lnTo>
                    <a:pt x="631" y="341"/>
                  </a:lnTo>
                  <a:lnTo>
                    <a:pt x="634" y="341"/>
                  </a:lnTo>
                  <a:lnTo>
                    <a:pt x="639" y="344"/>
                  </a:lnTo>
                  <a:lnTo>
                    <a:pt x="642" y="344"/>
                  </a:lnTo>
                  <a:lnTo>
                    <a:pt x="650" y="344"/>
                  </a:lnTo>
                  <a:lnTo>
                    <a:pt x="653" y="341"/>
                  </a:lnTo>
                  <a:lnTo>
                    <a:pt x="656" y="338"/>
                  </a:lnTo>
                  <a:lnTo>
                    <a:pt x="667" y="338"/>
                  </a:lnTo>
                  <a:lnTo>
                    <a:pt x="678" y="335"/>
                  </a:lnTo>
                  <a:lnTo>
                    <a:pt x="681" y="338"/>
                  </a:lnTo>
                  <a:lnTo>
                    <a:pt x="681" y="344"/>
                  </a:lnTo>
                  <a:lnTo>
                    <a:pt x="683" y="344"/>
                  </a:lnTo>
                  <a:lnTo>
                    <a:pt x="689" y="346"/>
                  </a:lnTo>
                  <a:lnTo>
                    <a:pt x="694" y="349"/>
                  </a:lnTo>
                  <a:lnTo>
                    <a:pt x="714" y="365"/>
                  </a:lnTo>
                  <a:lnTo>
                    <a:pt x="722" y="374"/>
                  </a:lnTo>
                  <a:lnTo>
                    <a:pt x="733" y="374"/>
                  </a:lnTo>
                  <a:lnTo>
                    <a:pt x="741" y="374"/>
                  </a:lnTo>
                  <a:lnTo>
                    <a:pt x="746" y="374"/>
                  </a:lnTo>
                  <a:lnTo>
                    <a:pt x="749" y="376"/>
                  </a:lnTo>
                  <a:lnTo>
                    <a:pt x="752" y="382"/>
                  </a:lnTo>
                  <a:lnTo>
                    <a:pt x="755" y="387"/>
                  </a:lnTo>
                  <a:lnTo>
                    <a:pt x="755" y="390"/>
                  </a:lnTo>
                  <a:lnTo>
                    <a:pt x="755" y="396"/>
                  </a:lnTo>
                  <a:lnTo>
                    <a:pt x="746" y="407"/>
                  </a:lnTo>
                  <a:lnTo>
                    <a:pt x="744" y="415"/>
                  </a:lnTo>
                  <a:lnTo>
                    <a:pt x="744" y="420"/>
                  </a:lnTo>
                  <a:lnTo>
                    <a:pt x="744" y="426"/>
                  </a:lnTo>
                  <a:lnTo>
                    <a:pt x="749" y="437"/>
                  </a:lnTo>
                  <a:lnTo>
                    <a:pt x="755" y="442"/>
                  </a:lnTo>
                  <a:lnTo>
                    <a:pt x="760" y="448"/>
                  </a:lnTo>
                  <a:lnTo>
                    <a:pt x="768" y="453"/>
                  </a:lnTo>
                  <a:lnTo>
                    <a:pt x="768" y="456"/>
                  </a:lnTo>
                  <a:lnTo>
                    <a:pt x="768" y="464"/>
                  </a:lnTo>
                  <a:lnTo>
                    <a:pt x="766" y="467"/>
                  </a:lnTo>
                  <a:lnTo>
                    <a:pt x="766" y="475"/>
                  </a:lnTo>
                  <a:lnTo>
                    <a:pt x="760" y="478"/>
                  </a:lnTo>
                  <a:lnTo>
                    <a:pt x="755" y="486"/>
                  </a:lnTo>
                  <a:lnTo>
                    <a:pt x="755" y="489"/>
                  </a:lnTo>
                  <a:lnTo>
                    <a:pt x="755" y="497"/>
                  </a:lnTo>
                  <a:lnTo>
                    <a:pt x="749" y="511"/>
                  </a:lnTo>
                  <a:lnTo>
                    <a:pt x="746" y="522"/>
                  </a:lnTo>
                  <a:lnTo>
                    <a:pt x="741" y="525"/>
                  </a:lnTo>
                  <a:lnTo>
                    <a:pt x="733" y="527"/>
                  </a:lnTo>
                  <a:lnTo>
                    <a:pt x="727" y="527"/>
                  </a:lnTo>
                  <a:lnTo>
                    <a:pt x="722" y="525"/>
                  </a:lnTo>
                  <a:lnTo>
                    <a:pt x="722" y="525"/>
                  </a:lnTo>
                  <a:lnTo>
                    <a:pt x="714" y="525"/>
                  </a:lnTo>
                  <a:lnTo>
                    <a:pt x="705" y="525"/>
                  </a:lnTo>
                  <a:lnTo>
                    <a:pt x="703" y="530"/>
                  </a:lnTo>
                  <a:lnTo>
                    <a:pt x="694" y="536"/>
                  </a:lnTo>
                  <a:lnTo>
                    <a:pt x="692" y="552"/>
                  </a:lnTo>
                  <a:lnTo>
                    <a:pt x="689" y="566"/>
                  </a:lnTo>
                  <a:lnTo>
                    <a:pt x="686" y="566"/>
                  </a:lnTo>
                  <a:lnTo>
                    <a:pt x="683" y="571"/>
                  </a:lnTo>
                  <a:lnTo>
                    <a:pt x="683" y="591"/>
                  </a:lnTo>
                  <a:lnTo>
                    <a:pt x="683" y="607"/>
                  </a:lnTo>
                  <a:lnTo>
                    <a:pt x="686" y="607"/>
                  </a:lnTo>
                  <a:lnTo>
                    <a:pt x="689" y="613"/>
                  </a:lnTo>
                  <a:lnTo>
                    <a:pt x="689" y="621"/>
                  </a:lnTo>
                  <a:lnTo>
                    <a:pt x="689" y="632"/>
                  </a:lnTo>
                  <a:lnTo>
                    <a:pt x="689" y="640"/>
                  </a:lnTo>
                  <a:lnTo>
                    <a:pt x="689" y="648"/>
                  </a:lnTo>
                  <a:lnTo>
                    <a:pt x="675" y="654"/>
                  </a:lnTo>
                  <a:lnTo>
                    <a:pt x="664" y="654"/>
                  </a:lnTo>
                  <a:lnTo>
                    <a:pt x="661" y="654"/>
                  </a:lnTo>
                  <a:lnTo>
                    <a:pt x="661" y="659"/>
                  </a:lnTo>
                  <a:lnTo>
                    <a:pt x="648" y="659"/>
                  </a:lnTo>
                  <a:lnTo>
                    <a:pt x="639" y="659"/>
                  </a:lnTo>
                  <a:lnTo>
                    <a:pt x="631" y="659"/>
                  </a:lnTo>
                  <a:lnTo>
                    <a:pt x="629" y="665"/>
                  </a:lnTo>
                  <a:lnTo>
                    <a:pt x="629" y="673"/>
                  </a:lnTo>
                  <a:lnTo>
                    <a:pt x="629" y="684"/>
                  </a:lnTo>
                  <a:lnTo>
                    <a:pt x="639" y="695"/>
                  </a:lnTo>
                  <a:lnTo>
                    <a:pt x="642" y="700"/>
                  </a:lnTo>
                  <a:lnTo>
                    <a:pt x="642" y="709"/>
                  </a:lnTo>
                  <a:lnTo>
                    <a:pt x="642" y="711"/>
                  </a:lnTo>
                  <a:lnTo>
                    <a:pt x="639" y="720"/>
                  </a:lnTo>
                  <a:lnTo>
                    <a:pt x="631" y="722"/>
                  </a:lnTo>
                  <a:lnTo>
                    <a:pt x="626" y="731"/>
                  </a:lnTo>
                  <a:lnTo>
                    <a:pt x="623" y="733"/>
                  </a:lnTo>
                  <a:lnTo>
                    <a:pt x="609" y="733"/>
                  </a:lnTo>
                  <a:lnTo>
                    <a:pt x="598" y="736"/>
                  </a:lnTo>
                  <a:lnTo>
                    <a:pt x="593" y="742"/>
                  </a:lnTo>
                  <a:lnTo>
                    <a:pt x="587" y="742"/>
                  </a:lnTo>
                  <a:lnTo>
                    <a:pt x="582" y="742"/>
                  </a:lnTo>
                  <a:lnTo>
                    <a:pt x="579" y="742"/>
                  </a:lnTo>
                  <a:lnTo>
                    <a:pt x="579" y="755"/>
                  </a:lnTo>
                  <a:lnTo>
                    <a:pt x="579" y="763"/>
                  </a:lnTo>
                  <a:lnTo>
                    <a:pt x="576" y="763"/>
                  </a:lnTo>
                  <a:lnTo>
                    <a:pt x="574" y="766"/>
                  </a:lnTo>
                  <a:lnTo>
                    <a:pt x="574" y="769"/>
                  </a:lnTo>
                  <a:lnTo>
                    <a:pt x="571" y="772"/>
                  </a:lnTo>
                  <a:lnTo>
                    <a:pt x="560" y="772"/>
                  </a:lnTo>
                  <a:lnTo>
                    <a:pt x="549" y="772"/>
                  </a:lnTo>
                  <a:lnTo>
                    <a:pt x="543" y="772"/>
                  </a:lnTo>
                  <a:lnTo>
                    <a:pt x="535" y="769"/>
                  </a:lnTo>
                  <a:lnTo>
                    <a:pt x="530" y="769"/>
                  </a:lnTo>
                  <a:lnTo>
                    <a:pt x="527" y="772"/>
                  </a:lnTo>
                  <a:lnTo>
                    <a:pt x="522" y="772"/>
                  </a:lnTo>
                  <a:lnTo>
                    <a:pt x="516" y="777"/>
                  </a:lnTo>
                  <a:lnTo>
                    <a:pt x="516" y="791"/>
                  </a:lnTo>
                  <a:lnTo>
                    <a:pt x="516" y="805"/>
                  </a:lnTo>
                  <a:lnTo>
                    <a:pt x="519" y="807"/>
                  </a:lnTo>
                  <a:lnTo>
                    <a:pt x="519" y="816"/>
                  </a:lnTo>
                  <a:lnTo>
                    <a:pt x="527" y="821"/>
                  </a:lnTo>
                  <a:lnTo>
                    <a:pt x="530" y="824"/>
                  </a:lnTo>
                  <a:lnTo>
                    <a:pt x="530" y="827"/>
                  </a:lnTo>
                  <a:lnTo>
                    <a:pt x="530" y="829"/>
                  </a:lnTo>
                  <a:lnTo>
                    <a:pt x="527" y="829"/>
                  </a:lnTo>
                  <a:lnTo>
                    <a:pt x="522" y="835"/>
                  </a:lnTo>
                  <a:lnTo>
                    <a:pt x="513" y="835"/>
                  </a:lnTo>
                  <a:lnTo>
                    <a:pt x="502" y="835"/>
                  </a:lnTo>
                  <a:close/>
                </a:path>
              </a:pathLst>
            </a:custGeom>
            <a:solidFill>
              <a:srgbClr val="92D050"/>
            </a:solidFill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91436" tIns="45718" rIns="91436" bIns="45718"/>
            <a:lstStyle/>
            <a:p>
              <a:pPr>
                <a:defRPr/>
              </a:pPr>
              <a:endParaRPr lang="ru-RU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3" name="Freeform 57">
              <a:hlinkClick r:id="" action="ppaction://noaction"/>
            </p:cNvPr>
            <p:cNvSpPr>
              <a:spLocks/>
            </p:cNvSpPr>
            <p:nvPr/>
          </p:nvSpPr>
          <p:spPr bwMode="auto">
            <a:xfrm>
              <a:off x="4028327" y="1846535"/>
              <a:ext cx="1395743" cy="1003949"/>
            </a:xfrm>
            <a:custGeom>
              <a:avLst/>
              <a:gdLst/>
              <a:ahLst/>
              <a:cxnLst>
                <a:cxn ang="0">
                  <a:pos x="389" y="620"/>
                </a:cxn>
                <a:cxn ang="0">
                  <a:pos x="356" y="620"/>
                </a:cxn>
                <a:cxn ang="0">
                  <a:pos x="335" y="604"/>
                </a:cxn>
                <a:cxn ang="0">
                  <a:pos x="335" y="573"/>
                </a:cxn>
                <a:cxn ang="0">
                  <a:pos x="313" y="546"/>
                </a:cxn>
                <a:cxn ang="0">
                  <a:pos x="313" y="513"/>
                </a:cxn>
                <a:cxn ang="0">
                  <a:pos x="307" y="450"/>
                </a:cxn>
                <a:cxn ang="0">
                  <a:pos x="293" y="406"/>
                </a:cxn>
                <a:cxn ang="0">
                  <a:pos x="244" y="379"/>
                </a:cxn>
                <a:cxn ang="0">
                  <a:pos x="197" y="370"/>
                </a:cxn>
                <a:cxn ang="0">
                  <a:pos x="167" y="351"/>
                </a:cxn>
                <a:cxn ang="0">
                  <a:pos x="121" y="318"/>
                </a:cxn>
                <a:cxn ang="0">
                  <a:pos x="88" y="288"/>
                </a:cxn>
                <a:cxn ang="0">
                  <a:pos x="57" y="241"/>
                </a:cxn>
                <a:cxn ang="0">
                  <a:pos x="0" y="214"/>
                </a:cxn>
                <a:cxn ang="0">
                  <a:pos x="41" y="181"/>
                </a:cxn>
                <a:cxn ang="0">
                  <a:pos x="90" y="170"/>
                </a:cxn>
                <a:cxn ang="0">
                  <a:pos x="110" y="123"/>
                </a:cxn>
                <a:cxn ang="0">
                  <a:pos x="129" y="88"/>
                </a:cxn>
                <a:cxn ang="0">
                  <a:pos x="156" y="57"/>
                </a:cxn>
                <a:cxn ang="0">
                  <a:pos x="189" y="19"/>
                </a:cxn>
                <a:cxn ang="0">
                  <a:pos x="214" y="27"/>
                </a:cxn>
                <a:cxn ang="0">
                  <a:pos x="197" y="55"/>
                </a:cxn>
                <a:cxn ang="0">
                  <a:pos x="230" y="79"/>
                </a:cxn>
                <a:cxn ang="0">
                  <a:pos x="340" y="93"/>
                </a:cxn>
                <a:cxn ang="0">
                  <a:pos x="359" y="25"/>
                </a:cxn>
                <a:cxn ang="0">
                  <a:pos x="365" y="5"/>
                </a:cxn>
                <a:cxn ang="0">
                  <a:pos x="420" y="55"/>
                </a:cxn>
                <a:cxn ang="0">
                  <a:pos x="406" y="96"/>
                </a:cxn>
                <a:cxn ang="0">
                  <a:pos x="439" y="129"/>
                </a:cxn>
                <a:cxn ang="0">
                  <a:pos x="422" y="173"/>
                </a:cxn>
                <a:cxn ang="0">
                  <a:pos x="395" y="195"/>
                </a:cxn>
                <a:cxn ang="0">
                  <a:pos x="414" y="241"/>
                </a:cxn>
                <a:cxn ang="0">
                  <a:pos x="491" y="266"/>
                </a:cxn>
                <a:cxn ang="0">
                  <a:pos x="521" y="313"/>
                </a:cxn>
                <a:cxn ang="0">
                  <a:pos x="559" y="357"/>
                </a:cxn>
                <a:cxn ang="0">
                  <a:pos x="581" y="354"/>
                </a:cxn>
                <a:cxn ang="0">
                  <a:pos x="650" y="354"/>
                </a:cxn>
                <a:cxn ang="0">
                  <a:pos x="677" y="373"/>
                </a:cxn>
                <a:cxn ang="0">
                  <a:pos x="719" y="420"/>
                </a:cxn>
                <a:cxn ang="0">
                  <a:pos x="771" y="439"/>
                </a:cxn>
                <a:cxn ang="0">
                  <a:pos x="798" y="406"/>
                </a:cxn>
                <a:cxn ang="0">
                  <a:pos x="837" y="365"/>
                </a:cxn>
                <a:cxn ang="0">
                  <a:pos x="900" y="354"/>
                </a:cxn>
                <a:cxn ang="0">
                  <a:pos x="938" y="335"/>
                </a:cxn>
                <a:cxn ang="0">
                  <a:pos x="982" y="332"/>
                </a:cxn>
                <a:cxn ang="0">
                  <a:pos x="1026" y="329"/>
                </a:cxn>
                <a:cxn ang="0">
                  <a:pos x="996" y="390"/>
                </a:cxn>
                <a:cxn ang="0">
                  <a:pos x="949" y="412"/>
                </a:cxn>
                <a:cxn ang="0">
                  <a:pos x="891" y="444"/>
                </a:cxn>
                <a:cxn ang="0">
                  <a:pos x="837" y="469"/>
                </a:cxn>
                <a:cxn ang="0">
                  <a:pos x="804" y="488"/>
                </a:cxn>
                <a:cxn ang="0">
                  <a:pos x="768" y="475"/>
                </a:cxn>
                <a:cxn ang="0">
                  <a:pos x="691" y="433"/>
                </a:cxn>
                <a:cxn ang="0">
                  <a:pos x="666" y="453"/>
                </a:cxn>
                <a:cxn ang="0">
                  <a:pos x="628" y="469"/>
                </a:cxn>
                <a:cxn ang="0">
                  <a:pos x="614" y="530"/>
                </a:cxn>
                <a:cxn ang="0">
                  <a:pos x="559" y="552"/>
                </a:cxn>
                <a:cxn ang="0">
                  <a:pos x="521" y="513"/>
                </a:cxn>
                <a:cxn ang="0">
                  <a:pos x="466" y="521"/>
                </a:cxn>
                <a:cxn ang="0">
                  <a:pos x="480" y="582"/>
                </a:cxn>
                <a:cxn ang="0">
                  <a:pos x="431" y="634"/>
                </a:cxn>
              </a:cxnLst>
              <a:rect l="0" t="0" r="r" b="b"/>
              <a:pathLst>
                <a:path w="1026" h="634">
                  <a:moveTo>
                    <a:pt x="425" y="631"/>
                  </a:moveTo>
                  <a:lnTo>
                    <a:pt x="425" y="631"/>
                  </a:lnTo>
                  <a:lnTo>
                    <a:pt x="422" y="631"/>
                  </a:lnTo>
                  <a:lnTo>
                    <a:pt x="411" y="628"/>
                  </a:lnTo>
                  <a:lnTo>
                    <a:pt x="398" y="620"/>
                  </a:lnTo>
                  <a:lnTo>
                    <a:pt x="389" y="620"/>
                  </a:lnTo>
                  <a:lnTo>
                    <a:pt x="387" y="620"/>
                  </a:lnTo>
                  <a:lnTo>
                    <a:pt x="378" y="626"/>
                  </a:lnTo>
                  <a:lnTo>
                    <a:pt x="376" y="631"/>
                  </a:lnTo>
                  <a:lnTo>
                    <a:pt x="373" y="631"/>
                  </a:lnTo>
                  <a:lnTo>
                    <a:pt x="365" y="631"/>
                  </a:lnTo>
                  <a:lnTo>
                    <a:pt x="356" y="620"/>
                  </a:lnTo>
                  <a:lnTo>
                    <a:pt x="351" y="615"/>
                  </a:lnTo>
                  <a:lnTo>
                    <a:pt x="348" y="609"/>
                  </a:lnTo>
                  <a:lnTo>
                    <a:pt x="346" y="606"/>
                  </a:lnTo>
                  <a:lnTo>
                    <a:pt x="340" y="606"/>
                  </a:lnTo>
                  <a:lnTo>
                    <a:pt x="337" y="604"/>
                  </a:lnTo>
                  <a:lnTo>
                    <a:pt x="335" y="604"/>
                  </a:lnTo>
                  <a:lnTo>
                    <a:pt x="332" y="601"/>
                  </a:lnTo>
                  <a:lnTo>
                    <a:pt x="332" y="595"/>
                  </a:lnTo>
                  <a:lnTo>
                    <a:pt x="332" y="587"/>
                  </a:lnTo>
                  <a:lnTo>
                    <a:pt x="335" y="587"/>
                  </a:lnTo>
                  <a:lnTo>
                    <a:pt x="335" y="584"/>
                  </a:lnTo>
                  <a:lnTo>
                    <a:pt x="335" y="573"/>
                  </a:lnTo>
                  <a:lnTo>
                    <a:pt x="337" y="557"/>
                  </a:lnTo>
                  <a:lnTo>
                    <a:pt x="332" y="552"/>
                  </a:lnTo>
                  <a:lnTo>
                    <a:pt x="329" y="552"/>
                  </a:lnTo>
                  <a:lnTo>
                    <a:pt x="321" y="549"/>
                  </a:lnTo>
                  <a:lnTo>
                    <a:pt x="315" y="549"/>
                  </a:lnTo>
                  <a:lnTo>
                    <a:pt x="313" y="546"/>
                  </a:lnTo>
                  <a:lnTo>
                    <a:pt x="307" y="538"/>
                  </a:lnTo>
                  <a:lnTo>
                    <a:pt x="307" y="532"/>
                  </a:lnTo>
                  <a:lnTo>
                    <a:pt x="307" y="527"/>
                  </a:lnTo>
                  <a:lnTo>
                    <a:pt x="310" y="521"/>
                  </a:lnTo>
                  <a:lnTo>
                    <a:pt x="313" y="521"/>
                  </a:lnTo>
                  <a:lnTo>
                    <a:pt x="313" y="513"/>
                  </a:lnTo>
                  <a:lnTo>
                    <a:pt x="313" y="502"/>
                  </a:lnTo>
                  <a:lnTo>
                    <a:pt x="310" y="494"/>
                  </a:lnTo>
                  <a:lnTo>
                    <a:pt x="307" y="483"/>
                  </a:lnTo>
                  <a:lnTo>
                    <a:pt x="307" y="469"/>
                  </a:lnTo>
                  <a:lnTo>
                    <a:pt x="307" y="453"/>
                  </a:lnTo>
                  <a:lnTo>
                    <a:pt x="307" y="450"/>
                  </a:lnTo>
                  <a:lnTo>
                    <a:pt x="307" y="450"/>
                  </a:lnTo>
                  <a:lnTo>
                    <a:pt x="307" y="439"/>
                  </a:lnTo>
                  <a:lnTo>
                    <a:pt x="307" y="425"/>
                  </a:lnTo>
                  <a:lnTo>
                    <a:pt x="299" y="417"/>
                  </a:lnTo>
                  <a:lnTo>
                    <a:pt x="293" y="409"/>
                  </a:lnTo>
                  <a:lnTo>
                    <a:pt x="293" y="406"/>
                  </a:lnTo>
                  <a:lnTo>
                    <a:pt x="288" y="403"/>
                  </a:lnTo>
                  <a:lnTo>
                    <a:pt x="280" y="403"/>
                  </a:lnTo>
                  <a:lnTo>
                    <a:pt x="266" y="401"/>
                  </a:lnTo>
                  <a:lnTo>
                    <a:pt x="258" y="392"/>
                  </a:lnTo>
                  <a:lnTo>
                    <a:pt x="244" y="384"/>
                  </a:lnTo>
                  <a:lnTo>
                    <a:pt x="244" y="379"/>
                  </a:lnTo>
                  <a:lnTo>
                    <a:pt x="244" y="376"/>
                  </a:lnTo>
                  <a:lnTo>
                    <a:pt x="233" y="365"/>
                  </a:lnTo>
                  <a:lnTo>
                    <a:pt x="230" y="362"/>
                  </a:lnTo>
                  <a:lnTo>
                    <a:pt x="217" y="362"/>
                  </a:lnTo>
                  <a:lnTo>
                    <a:pt x="206" y="362"/>
                  </a:lnTo>
                  <a:lnTo>
                    <a:pt x="197" y="370"/>
                  </a:lnTo>
                  <a:lnTo>
                    <a:pt x="184" y="376"/>
                  </a:lnTo>
                  <a:lnTo>
                    <a:pt x="181" y="376"/>
                  </a:lnTo>
                  <a:lnTo>
                    <a:pt x="175" y="376"/>
                  </a:lnTo>
                  <a:lnTo>
                    <a:pt x="175" y="373"/>
                  </a:lnTo>
                  <a:lnTo>
                    <a:pt x="170" y="362"/>
                  </a:lnTo>
                  <a:lnTo>
                    <a:pt x="167" y="351"/>
                  </a:lnTo>
                  <a:lnTo>
                    <a:pt x="159" y="337"/>
                  </a:lnTo>
                  <a:lnTo>
                    <a:pt x="153" y="332"/>
                  </a:lnTo>
                  <a:lnTo>
                    <a:pt x="148" y="324"/>
                  </a:lnTo>
                  <a:lnTo>
                    <a:pt x="137" y="321"/>
                  </a:lnTo>
                  <a:lnTo>
                    <a:pt x="123" y="321"/>
                  </a:lnTo>
                  <a:lnTo>
                    <a:pt x="121" y="318"/>
                  </a:lnTo>
                  <a:lnTo>
                    <a:pt x="115" y="315"/>
                  </a:lnTo>
                  <a:lnTo>
                    <a:pt x="112" y="307"/>
                  </a:lnTo>
                  <a:lnTo>
                    <a:pt x="101" y="299"/>
                  </a:lnTo>
                  <a:lnTo>
                    <a:pt x="99" y="299"/>
                  </a:lnTo>
                  <a:lnTo>
                    <a:pt x="96" y="296"/>
                  </a:lnTo>
                  <a:lnTo>
                    <a:pt x="88" y="288"/>
                  </a:lnTo>
                  <a:lnTo>
                    <a:pt x="88" y="277"/>
                  </a:lnTo>
                  <a:lnTo>
                    <a:pt x="85" y="269"/>
                  </a:lnTo>
                  <a:lnTo>
                    <a:pt x="82" y="263"/>
                  </a:lnTo>
                  <a:lnTo>
                    <a:pt x="74" y="258"/>
                  </a:lnTo>
                  <a:lnTo>
                    <a:pt x="74" y="252"/>
                  </a:lnTo>
                  <a:lnTo>
                    <a:pt x="57" y="241"/>
                  </a:lnTo>
                  <a:lnTo>
                    <a:pt x="49" y="233"/>
                  </a:lnTo>
                  <a:lnTo>
                    <a:pt x="33" y="233"/>
                  </a:lnTo>
                  <a:lnTo>
                    <a:pt x="8" y="233"/>
                  </a:lnTo>
                  <a:lnTo>
                    <a:pt x="5" y="225"/>
                  </a:lnTo>
                  <a:lnTo>
                    <a:pt x="0" y="217"/>
                  </a:lnTo>
                  <a:lnTo>
                    <a:pt x="0" y="214"/>
                  </a:lnTo>
                  <a:lnTo>
                    <a:pt x="0" y="206"/>
                  </a:lnTo>
                  <a:lnTo>
                    <a:pt x="5" y="200"/>
                  </a:lnTo>
                  <a:lnTo>
                    <a:pt x="11" y="195"/>
                  </a:lnTo>
                  <a:lnTo>
                    <a:pt x="14" y="184"/>
                  </a:lnTo>
                  <a:lnTo>
                    <a:pt x="16" y="184"/>
                  </a:lnTo>
                  <a:lnTo>
                    <a:pt x="41" y="181"/>
                  </a:lnTo>
                  <a:lnTo>
                    <a:pt x="49" y="178"/>
                  </a:lnTo>
                  <a:lnTo>
                    <a:pt x="57" y="178"/>
                  </a:lnTo>
                  <a:lnTo>
                    <a:pt x="68" y="178"/>
                  </a:lnTo>
                  <a:lnTo>
                    <a:pt x="82" y="173"/>
                  </a:lnTo>
                  <a:lnTo>
                    <a:pt x="85" y="170"/>
                  </a:lnTo>
                  <a:lnTo>
                    <a:pt x="90" y="170"/>
                  </a:lnTo>
                  <a:lnTo>
                    <a:pt x="96" y="167"/>
                  </a:lnTo>
                  <a:lnTo>
                    <a:pt x="99" y="162"/>
                  </a:lnTo>
                  <a:lnTo>
                    <a:pt x="101" y="162"/>
                  </a:lnTo>
                  <a:lnTo>
                    <a:pt x="104" y="156"/>
                  </a:lnTo>
                  <a:lnTo>
                    <a:pt x="110" y="151"/>
                  </a:lnTo>
                  <a:lnTo>
                    <a:pt x="110" y="123"/>
                  </a:lnTo>
                  <a:lnTo>
                    <a:pt x="110" y="101"/>
                  </a:lnTo>
                  <a:lnTo>
                    <a:pt x="110" y="96"/>
                  </a:lnTo>
                  <a:lnTo>
                    <a:pt x="112" y="96"/>
                  </a:lnTo>
                  <a:lnTo>
                    <a:pt x="115" y="96"/>
                  </a:lnTo>
                  <a:lnTo>
                    <a:pt x="121" y="96"/>
                  </a:lnTo>
                  <a:lnTo>
                    <a:pt x="129" y="88"/>
                  </a:lnTo>
                  <a:lnTo>
                    <a:pt x="134" y="88"/>
                  </a:lnTo>
                  <a:lnTo>
                    <a:pt x="140" y="79"/>
                  </a:lnTo>
                  <a:lnTo>
                    <a:pt x="143" y="63"/>
                  </a:lnTo>
                  <a:lnTo>
                    <a:pt x="145" y="63"/>
                  </a:lnTo>
                  <a:lnTo>
                    <a:pt x="148" y="60"/>
                  </a:lnTo>
                  <a:lnTo>
                    <a:pt x="156" y="57"/>
                  </a:lnTo>
                  <a:lnTo>
                    <a:pt x="167" y="55"/>
                  </a:lnTo>
                  <a:lnTo>
                    <a:pt x="170" y="49"/>
                  </a:lnTo>
                  <a:lnTo>
                    <a:pt x="175" y="44"/>
                  </a:lnTo>
                  <a:lnTo>
                    <a:pt x="178" y="38"/>
                  </a:lnTo>
                  <a:lnTo>
                    <a:pt x="181" y="33"/>
                  </a:lnTo>
                  <a:lnTo>
                    <a:pt x="189" y="19"/>
                  </a:lnTo>
                  <a:lnTo>
                    <a:pt x="200" y="11"/>
                  </a:lnTo>
                  <a:lnTo>
                    <a:pt x="206" y="11"/>
                  </a:lnTo>
                  <a:lnTo>
                    <a:pt x="214" y="11"/>
                  </a:lnTo>
                  <a:lnTo>
                    <a:pt x="217" y="22"/>
                  </a:lnTo>
                  <a:lnTo>
                    <a:pt x="217" y="25"/>
                  </a:lnTo>
                  <a:lnTo>
                    <a:pt x="214" y="27"/>
                  </a:lnTo>
                  <a:lnTo>
                    <a:pt x="214" y="33"/>
                  </a:lnTo>
                  <a:lnTo>
                    <a:pt x="206" y="33"/>
                  </a:lnTo>
                  <a:lnTo>
                    <a:pt x="200" y="36"/>
                  </a:lnTo>
                  <a:lnTo>
                    <a:pt x="197" y="38"/>
                  </a:lnTo>
                  <a:lnTo>
                    <a:pt x="197" y="41"/>
                  </a:lnTo>
                  <a:lnTo>
                    <a:pt x="197" y="55"/>
                  </a:lnTo>
                  <a:lnTo>
                    <a:pt x="197" y="63"/>
                  </a:lnTo>
                  <a:lnTo>
                    <a:pt x="197" y="66"/>
                  </a:lnTo>
                  <a:lnTo>
                    <a:pt x="203" y="68"/>
                  </a:lnTo>
                  <a:lnTo>
                    <a:pt x="208" y="68"/>
                  </a:lnTo>
                  <a:lnTo>
                    <a:pt x="214" y="68"/>
                  </a:lnTo>
                  <a:lnTo>
                    <a:pt x="230" y="79"/>
                  </a:lnTo>
                  <a:lnTo>
                    <a:pt x="244" y="88"/>
                  </a:lnTo>
                  <a:lnTo>
                    <a:pt x="260" y="93"/>
                  </a:lnTo>
                  <a:lnTo>
                    <a:pt x="280" y="96"/>
                  </a:lnTo>
                  <a:lnTo>
                    <a:pt x="302" y="96"/>
                  </a:lnTo>
                  <a:lnTo>
                    <a:pt x="326" y="96"/>
                  </a:lnTo>
                  <a:lnTo>
                    <a:pt x="340" y="93"/>
                  </a:lnTo>
                  <a:lnTo>
                    <a:pt x="351" y="88"/>
                  </a:lnTo>
                  <a:lnTo>
                    <a:pt x="359" y="77"/>
                  </a:lnTo>
                  <a:lnTo>
                    <a:pt x="367" y="66"/>
                  </a:lnTo>
                  <a:lnTo>
                    <a:pt x="367" y="55"/>
                  </a:lnTo>
                  <a:lnTo>
                    <a:pt x="362" y="33"/>
                  </a:lnTo>
                  <a:lnTo>
                    <a:pt x="359" y="25"/>
                  </a:lnTo>
                  <a:lnTo>
                    <a:pt x="356" y="14"/>
                  </a:lnTo>
                  <a:lnTo>
                    <a:pt x="351" y="14"/>
                  </a:lnTo>
                  <a:lnTo>
                    <a:pt x="348" y="11"/>
                  </a:lnTo>
                  <a:lnTo>
                    <a:pt x="348" y="5"/>
                  </a:lnTo>
                  <a:lnTo>
                    <a:pt x="351" y="0"/>
                  </a:lnTo>
                  <a:lnTo>
                    <a:pt x="365" y="5"/>
                  </a:lnTo>
                  <a:lnTo>
                    <a:pt x="392" y="14"/>
                  </a:lnTo>
                  <a:lnTo>
                    <a:pt x="406" y="25"/>
                  </a:lnTo>
                  <a:lnTo>
                    <a:pt x="414" y="33"/>
                  </a:lnTo>
                  <a:lnTo>
                    <a:pt x="417" y="41"/>
                  </a:lnTo>
                  <a:lnTo>
                    <a:pt x="420" y="44"/>
                  </a:lnTo>
                  <a:lnTo>
                    <a:pt x="420" y="55"/>
                  </a:lnTo>
                  <a:lnTo>
                    <a:pt x="420" y="66"/>
                  </a:lnTo>
                  <a:lnTo>
                    <a:pt x="414" y="74"/>
                  </a:lnTo>
                  <a:lnTo>
                    <a:pt x="411" y="77"/>
                  </a:lnTo>
                  <a:lnTo>
                    <a:pt x="409" y="85"/>
                  </a:lnTo>
                  <a:lnTo>
                    <a:pt x="406" y="93"/>
                  </a:lnTo>
                  <a:lnTo>
                    <a:pt x="406" y="96"/>
                  </a:lnTo>
                  <a:lnTo>
                    <a:pt x="406" y="101"/>
                  </a:lnTo>
                  <a:lnTo>
                    <a:pt x="414" y="110"/>
                  </a:lnTo>
                  <a:lnTo>
                    <a:pt x="422" y="121"/>
                  </a:lnTo>
                  <a:lnTo>
                    <a:pt x="428" y="123"/>
                  </a:lnTo>
                  <a:lnTo>
                    <a:pt x="433" y="123"/>
                  </a:lnTo>
                  <a:lnTo>
                    <a:pt x="439" y="129"/>
                  </a:lnTo>
                  <a:lnTo>
                    <a:pt x="442" y="134"/>
                  </a:lnTo>
                  <a:lnTo>
                    <a:pt x="442" y="145"/>
                  </a:lnTo>
                  <a:lnTo>
                    <a:pt x="444" y="156"/>
                  </a:lnTo>
                  <a:lnTo>
                    <a:pt x="436" y="162"/>
                  </a:lnTo>
                  <a:lnTo>
                    <a:pt x="431" y="167"/>
                  </a:lnTo>
                  <a:lnTo>
                    <a:pt x="422" y="173"/>
                  </a:lnTo>
                  <a:lnTo>
                    <a:pt x="417" y="175"/>
                  </a:lnTo>
                  <a:lnTo>
                    <a:pt x="417" y="178"/>
                  </a:lnTo>
                  <a:lnTo>
                    <a:pt x="414" y="181"/>
                  </a:lnTo>
                  <a:lnTo>
                    <a:pt x="406" y="184"/>
                  </a:lnTo>
                  <a:lnTo>
                    <a:pt x="395" y="195"/>
                  </a:lnTo>
                  <a:lnTo>
                    <a:pt x="395" y="195"/>
                  </a:lnTo>
                  <a:lnTo>
                    <a:pt x="395" y="197"/>
                  </a:lnTo>
                  <a:lnTo>
                    <a:pt x="395" y="211"/>
                  </a:lnTo>
                  <a:lnTo>
                    <a:pt x="395" y="222"/>
                  </a:lnTo>
                  <a:lnTo>
                    <a:pt x="403" y="225"/>
                  </a:lnTo>
                  <a:lnTo>
                    <a:pt x="409" y="228"/>
                  </a:lnTo>
                  <a:lnTo>
                    <a:pt x="414" y="241"/>
                  </a:lnTo>
                  <a:lnTo>
                    <a:pt x="422" y="258"/>
                  </a:lnTo>
                  <a:lnTo>
                    <a:pt x="428" y="258"/>
                  </a:lnTo>
                  <a:lnTo>
                    <a:pt x="439" y="261"/>
                  </a:lnTo>
                  <a:lnTo>
                    <a:pt x="455" y="261"/>
                  </a:lnTo>
                  <a:lnTo>
                    <a:pt x="474" y="261"/>
                  </a:lnTo>
                  <a:lnTo>
                    <a:pt x="491" y="266"/>
                  </a:lnTo>
                  <a:lnTo>
                    <a:pt x="513" y="266"/>
                  </a:lnTo>
                  <a:lnTo>
                    <a:pt x="516" y="269"/>
                  </a:lnTo>
                  <a:lnTo>
                    <a:pt x="516" y="272"/>
                  </a:lnTo>
                  <a:lnTo>
                    <a:pt x="516" y="288"/>
                  </a:lnTo>
                  <a:lnTo>
                    <a:pt x="518" y="307"/>
                  </a:lnTo>
                  <a:lnTo>
                    <a:pt x="521" y="313"/>
                  </a:lnTo>
                  <a:lnTo>
                    <a:pt x="524" y="315"/>
                  </a:lnTo>
                  <a:lnTo>
                    <a:pt x="538" y="332"/>
                  </a:lnTo>
                  <a:lnTo>
                    <a:pt x="551" y="343"/>
                  </a:lnTo>
                  <a:lnTo>
                    <a:pt x="554" y="346"/>
                  </a:lnTo>
                  <a:lnTo>
                    <a:pt x="554" y="351"/>
                  </a:lnTo>
                  <a:lnTo>
                    <a:pt x="559" y="357"/>
                  </a:lnTo>
                  <a:lnTo>
                    <a:pt x="562" y="362"/>
                  </a:lnTo>
                  <a:lnTo>
                    <a:pt x="568" y="362"/>
                  </a:lnTo>
                  <a:lnTo>
                    <a:pt x="573" y="362"/>
                  </a:lnTo>
                  <a:lnTo>
                    <a:pt x="579" y="359"/>
                  </a:lnTo>
                  <a:lnTo>
                    <a:pt x="581" y="357"/>
                  </a:lnTo>
                  <a:lnTo>
                    <a:pt x="581" y="354"/>
                  </a:lnTo>
                  <a:lnTo>
                    <a:pt x="587" y="351"/>
                  </a:lnTo>
                  <a:lnTo>
                    <a:pt x="598" y="351"/>
                  </a:lnTo>
                  <a:lnTo>
                    <a:pt x="609" y="351"/>
                  </a:lnTo>
                  <a:lnTo>
                    <a:pt x="628" y="351"/>
                  </a:lnTo>
                  <a:lnTo>
                    <a:pt x="647" y="354"/>
                  </a:lnTo>
                  <a:lnTo>
                    <a:pt x="650" y="354"/>
                  </a:lnTo>
                  <a:lnTo>
                    <a:pt x="650" y="357"/>
                  </a:lnTo>
                  <a:lnTo>
                    <a:pt x="661" y="357"/>
                  </a:lnTo>
                  <a:lnTo>
                    <a:pt x="666" y="357"/>
                  </a:lnTo>
                  <a:lnTo>
                    <a:pt x="672" y="362"/>
                  </a:lnTo>
                  <a:lnTo>
                    <a:pt x="672" y="365"/>
                  </a:lnTo>
                  <a:lnTo>
                    <a:pt x="677" y="373"/>
                  </a:lnTo>
                  <a:lnTo>
                    <a:pt x="680" y="376"/>
                  </a:lnTo>
                  <a:lnTo>
                    <a:pt x="680" y="390"/>
                  </a:lnTo>
                  <a:lnTo>
                    <a:pt x="680" y="398"/>
                  </a:lnTo>
                  <a:lnTo>
                    <a:pt x="691" y="409"/>
                  </a:lnTo>
                  <a:lnTo>
                    <a:pt x="697" y="412"/>
                  </a:lnTo>
                  <a:lnTo>
                    <a:pt x="719" y="420"/>
                  </a:lnTo>
                  <a:lnTo>
                    <a:pt x="741" y="428"/>
                  </a:lnTo>
                  <a:lnTo>
                    <a:pt x="743" y="428"/>
                  </a:lnTo>
                  <a:lnTo>
                    <a:pt x="746" y="431"/>
                  </a:lnTo>
                  <a:lnTo>
                    <a:pt x="760" y="439"/>
                  </a:lnTo>
                  <a:lnTo>
                    <a:pt x="768" y="439"/>
                  </a:lnTo>
                  <a:lnTo>
                    <a:pt x="771" y="439"/>
                  </a:lnTo>
                  <a:lnTo>
                    <a:pt x="776" y="433"/>
                  </a:lnTo>
                  <a:lnTo>
                    <a:pt x="779" y="431"/>
                  </a:lnTo>
                  <a:lnTo>
                    <a:pt x="787" y="428"/>
                  </a:lnTo>
                  <a:lnTo>
                    <a:pt x="790" y="423"/>
                  </a:lnTo>
                  <a:lnTo>
                    <a:pt x="793" y="417"/>
                  </a:lnTo>
                  <a:lnTo>
                    <a:pt x="798" y="406"/>
                  </a:lnTo>
                  <a:lnTo>
                    <a:pt x="801" y="392"/>
                  </a:lnTo>
                  <a:lnTo>
                    <a:pt x="804" y="387"/>
                  </a:lnTo>
                  <a:lnTo>
                    <a:pt x="806" y="384"/>
                  </a:lnTo>
                  <a:lnTo>
                    <a:pt x="820" y="379"/>
                  </a:lnTo>
                  <a:lnTo>
                    <a:pt x="831" y="376"/>
                  </a:lnTo>
                  <a:lnTo>
                    <a:pt x="837" y="365"/>
                  </a:lnTo>
                  <a:lnTo>
                    <a:pt x="845" y="359"/>
                  </a:lnTo>
                  <a:lnTo>
                    <a:pt x="848" y="357"/>
                  </a:lnTo>
                  <a:lnTo>
                    <a:pt x="850" y="354"/>
                  </a:lnTo>
                  <a:lnTo>
                    <a:pt x="856" y="351"/>
                  </a:lnTo>
                  <a:lnTo>
                    <a:pt x="869" y="351"/>
                  </a:lnTo>
                  <a:lnTo>
                    <a:pt x="900" y="354"/>
                  </a:lnTo>
                  <a:lnTo>
                    <a:pt x="908" y="357"/>
                  </a:lnTo>
                  <a:lnTo>
                    <a:pt x="916" y="351"/>
                  </a:lnTo>
                  <a:lnTo>
                    <a:pt x="922" y="346"/>
                  </a:lnTo>
                  <a:lnTo>
                    <a:pt x="927" y="340"/>
                  </a:lnTo>
                  <a:lnTo>
                    <a:pt x="933" y="335"/>
                  </a:lnTo>
                  <a:lnTo>
                    <a:pt x="938" y="335"/>
                  </a:lnTo>
                  <a:lnTo>
                    <a:pt x="954" y="337"/>
                  </a:lnTo>
                  <a:lnTo>
                    <a:pt x="954" y="340"/>
                  </a:lnTo>
                  <a:lnTo>
                    <a:pt x="965" y="340"/>
                  </a:lnTo>
                  <a:lnTo>
                    <a:pt x="971" y="340"/>
                  </a:lnTo>
                  <a:lnTo>
                    <a:pt x="979" y="335"/>
                  </a:lnTo>
                  <a:lnTo>
                    <a:pt x="982" y="332"/>
                  </a:lnTo>
                  <a:lnTo>
                    <a:pt x="987" y="321"/>
                  </a:lnTo>
                  <a:lnTo>
                    <a:pt x="993" y="313"/>
                  </a:lnTo>
                  <a:lnTo>
                    <a:pt x="998" y="313"/>
                  </a:lnTo>
                  <a:lnTo>
                    <a:pt x="1009" y="315"/>
                  </a:lnTo>
                  <a:lnTo>
                    <a:pt x="1015" y="321"/>
                  </a:lnTo>
                  <a:lnTo>
                    <a:pt x="1026" y="329"/>
                  </a:lnTo>
                  <a:lnTo>
                    <a:pt x="1026" y="337"/>
                  </a:lnTo>
                  <a:lnTo>
                    <a:pt x="1026" y="346"/>
                  </a:lnTo>
                  <a:lnTo>
                    <a:pt x="1020" y="362"/>
                  </a:lnTo>
                  <a:lnTo>
                    <a:pt x="1015" y="373"/>
                  </a:lnTo>
                  <a:lnTo>
                    <a:pt x="1009" y="379"/>
                  </a:lnTo>
                  <a:lnTo>
                    <a:pt x="996" y="390"/>
                  </a:lnTo>
                  <a:lnTo>
                    <a:pt x="987" y="390"/>
                  </a:lnTo>
                  <a:lnTo>
                    <a:pt x="979" y="392"/>
                  </a:lnTo>
                  <a:lnTo>
                    <a:pt x="974" y="392"/>
                  </a:lnTo>
                  <a:lnTo>
                    <a:pt x="963" y="398"/>
                  </a:lnTo>
                  <a:lnTo>
                    <a:pt x="957" y="406"/>
                  </a:lnTo>
                  <a:lnTo>
                    <a:pt x="949" y="412"/>
                  </a:lnTo>
                  <a:lnTo>
                    <a:pt x="933" y="412"/>
                  </a:lnTo>
                  <a:lnTo>
                    <a:pt x="916" y="417"/>
                  </a:lnTo>
                  <a:lnTo>
                    <a:pt x="908" y="420"/>
                  </a:lnTo>
                  <a:lnTo>
                    <a:pt x="900" y="428"/>
                  </a:lnTo>
                  <a:lnTo>
                    <a:pt x="900" y="433"/>
                  </a:lnTo>
                  <a:lnTo>
                    <a:pt x="891" y="444"/>
                  </a:lnTo>
                  <a:lnTo>
                    <a:pt x="889" y="450"/>
                  </a:lnTo>
                  <a:lnTo>
                    <a:pt x="883" y="453"/>
                  </a:lnTo>
                  <a:lnTo>
                    <a:pt x="869" y="453"/>
                  </a:lnTo>
                  <a:lnTo>
                    <a:pt x="856" y="453"/>
                  </a:lnTo>
                  <a:lnTo>
                    <a:pt x="845" y="458"/>
                  </a:lnTo>
                  <a:lnTo>
                    <a:pt x="837" y="469"/>
                  </a:lnTo>
                  <a:lnTo>
                    <a:pt x="837" y="469"/>
                  </a:lnTo>
                  <a:lnTo>
                    <a:pt x="834" y="469"/>
                  </a:lnTo>
                  <a:lnTo>
                    <a:pt x="826" y="480"/>
                  </a:lnTo>
                  <a:lnTo>
                    <a:pt x="820" y="488"/>
                  </a:lnTo>
                  <a:lnTo>
                    <a:pt x="815" y="488"/>
                  </a:lnTo>
                  <a:lnTo>
                    <a:pt x="804" y="488"/>
                  </a:lnTo>
                  <a:lnTo>
                    <a:pt x="801" y="483"/>
                  </a:lnTo>
                  <a:lnTo>
                    <a:pt x="793" y="480"/>
                  </a:lnTo>
                  <a:lnTo>
                    <a:pt x="782" y="480"/>
                  </a:lnTo>
                  <a:lnTo>
                    <a:pt x="773" y="480"/>
                  </a:lnTo>
                  <a:lnTo>
                    <a:pt x="771" y="477"/>
                  </a:lnTo>
                  <a:lnTo>
                    <a:pt x="768" y="475"/>
                  </a:lnTo>
                  <a:lnTo>
                    <a:pt x="765" y="469"/>
                  </a:lnTo>
                  <a:lnTo>
                    <a:pt x="765" y="458"/>
                  </a:lnTo>
                  <a:lnTo>
                    <a:pt x="762" y="455"/>
                  </a:lnTo>
                  <a:lnTo>
                    <a:pt x="760" y="453"/>
                  </a:lnTo>
                  <a:lnTo>
                    <a:pt x="724" y="444"/>
                  </a:lnTo>
                  <a:lnTo>
                    <a:pt x="691" y="433"/>
                  </a:lnTo>
                  <a:lnTo>
                    <a:pt x="683" y="433"/>
                  </a:lnTo>
                  <a:lnTo>
                    <a:pt x="680" y="433"/>
                  </a:lnTo>
                  <a:lnTo>
                    <a:pt x="677" y="439"/>
                  </a:lnTo>
                  <a:lnTo>
                    <a:pt x="675" y="439"/>
                  </a:lnTo>
                  <a:lnTo>
                    <a:pt x="672" y="447"/>
                  </a:lnTo>
                  <a:lnTo>
                    <a:pt x="666" y="453"/>
                  </a:lnTo>
                  <a:lnTo>
                    <a:pt x="666" y="455"/>
                  </a:lnTo>
                  <a:lnTo>
                    <a:pt x="664" y="458"/>
                  </a:lnTo>
                  <a:lnTo>
                    <a:pt x="650" y="464"/>
                  </a:lnTo>
                  <a:lnTo>
                    <a:pt x="647" y="466"/>
                  </a:lnTo>
                  <a:lnTo>
                    <a:pt x="639" y="469"/>
                  </a:lnTo>
                  <a:lnTo>
                    <a:pt x="628" y="469"/>
                  </a:lnTo>
                  <a:lnTo>
                    <a:pt x="625" y="472"/>
                  </a:lnTo>
                  <a:lnTo>
                    <a:pt x="623" y="475"/>
                  </a:lnTo>
                  <a:lnTo>
                    <a:pt x="623" y="502"/>
                  </a:lnTo>
                  <a:lnTo>
                    <a:pt x="623" y="521"/>
                  </a:lnTo>
                  <a:lnTo>
                    <a:pt x="617" y="530"/>
                  </a:lnTo>
                  <a:lnTo>
                    <a:pt x="614" y="530"/>
                  </a:lnTo>
                  <a:lnTo>
                    <a:pt x="598" y="535"/>
                  </a:lnTo>
                  <a:lnTo>
                    <a:pt x="581" y="538"/>
                  </a:lnTo>
                  <a:lnTo>
                    <a:pt x="573" y="543"/>
                  </a:lnTo>
                  <a:lnTo>
                    <a:pt x="568" y="549"/>
                  </a:lnTo>
                  <a:lnTo>
                    <a:pt x="562" y="549"/>
                  </a:lnTo>
                  <a:lnTo>
                    <a:pt x="559" y="552"/>
                  </a:lnTo>
                  <a:lnTo>
                    <a:pt x="551" y="549"/>
                  </a:lnTo>
                  <a:lnTo>
                    <a:pt x="543" y="543"/>
                  </a:lnTo>
                  <a:lnTo>
                    <a:pt x="543" y="538"/>
                  </a:lnTo>
                  <a:lnTo>
                    <a:pt x="532" y="532"/>
                  </a:lnTo>
                  <a:lnTo>
                    <a:pt x="527" y="521"/>
                  </a:lnTo>
                  <a:lnTo>
                    <a:pt x="521" y="513"/>
                  </a:lnTo>
                  <a:lnTo>
                    <a:pt x="518" y="510"/>
                  </a:lnTo>
                  <a:lnTo>
                    <a:pt x="516" y="510"/>
                  </a:lnTo>
                  <a:lnTo>
                    <a:pt x="485" y="521"/>
                  </a:lnTo>
                  <a:lnTo>
                    <a:pt x="480" y="521"/>
                  </a:lnTo>
                  <a:lnTo>
                    <a:pt x="469" y="521"/>
                  </a:lnTo>
                  <a:lnTo>
                    <a:pt x="466" y="521"/>
                  </a:lnTo>
                  <a:lnTo>
                    <a:pt x="466" y="527"/>
                  </a:lnTo>
                  <a:lnTo>
                    <a:pt x="461" y="532"/>
                  </a:lnTo>
                  <a:lnTo>
                    <a:pt x="461" y="552"/>
                  </a:lnTo>
                  <a:lnTo>
                    <a:pt x="461" y="565"/>
                  </a:lnTo>
                  <a:lnTo>
                    <a:pt x="472" y="573"/>
                  </a:lnTo>
                  <a:lnTo>
                    <a:pt x="480" y="582"/>
                  </a:lnTo>
                  <a:lnTo>
                    <a:pt x="480" y="587"/>
                  </a:lnTo>
                  <a:lnTo>
                    <a:pt x="480" y="593"/>
                  </a:lnTo>
                  <a:lnTo>
                    <a:pt x="461" y="609"/>
                  </a:lnTo>
                  <a:lnTo>
                    <a:pt x="444" y="628"/>
                  </a:lnTo>
                  <a:lnTo>
                    <a:pt x="436" y="631"/>
                  </a:lnTo>
                  <a:lnTo>
                    <a:pt x="431" y="634"/>
                  </a:lnTo>
                  <a:lnTo>
                    <a:pt x="428" y="631"/>
                  </a:lnTo>
                  <a:lnTo>
                    <a:pt x="425" y="631"/>
                  </a:lnTo>
                  <a:close/>
                </a:path>
              </a:pathLst>
            </a:custGeom>
            <a:solidFill>
              <a:srgbClr val="92D050"/>
            </a:solidFill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91436" tIns="45718" rIns="91436" bIns="45718"/>
            <a:lstStyle/>
            <a:p>
              <a:pPr>
                <a:defRPr/>
              </a:pPr>
              <a:endParaRPr lang="ru-RU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4" name="Freeform 58">
              <a:hlinkClick r:id="" action="ppaction://noaction"/>
            </p:cNvPr>
            <p:cNvSpPr>
              <a:spLocks/>
            </p:cNvSpPr>
            <p:nvPr/>
          </p:nvSpPr>
          <p:spPr bwMode="auto">
            <a:xfrm>
              <a:off x="3204024" y="1588665"/>
              <a:ext cx="764572" cy="1241791"/>
            </a:xfrm>
            <a:custGeom>
              <a:avLst/>
              <a:gdLst/>
              <a:ahLst/>
              <a:cxnLst>
                <a:cxn ang="0">
                  <a:pos x="280" y="771"/>
                </a:cxn>
                <a:cxn ang="0">
                  <a:pos x="236" y="749"/>
                </a:cxn>
                <a:cxn ang="0">
                  <a:pos x="187" y="763"/>
                </a:cxn>
                <a:cxn ang="0">
                  <a:pos x="168" y="746"/>
                </a:cxn>
                <a:cxn ang="0">
                  <a:pos x="149" y="694"/>
                </a:cxn>
                <a:cxn ang="0">
                  <a:pos x="140" y="664"/>
                </a:cxn>
                <a:cxn ang="0">
                  <a:pos x="140" y="590"/>
                </a:cxn>
                <a:cxn ang="0">
                  <a:pos x="129" y="546"/>
                </a:cxn>
                <a:cxn ang="0">
                  <a:pos x="88" y="557"/>
                </a:cxn>
                <a:cxn ang="0">
                  <a:pos x="39" y="519"/>
                </a:cxn>
                <a:cxn ang="0">
                  <a:pos x="25" y="524"/>
                </a:cxn>
                <a:cxn ang="0">
                  <a:pos x="63" y="477"/>
                </a:cxn>
                <a:cxn ang="0">
                  <a:pos x="39" y="447"/>
                </a:cxn>
                <a:cxn ang="0">
                  <a:pos x="0" y="447"/>
                </a:cxn>
                <a:cxn ang="0">
                  <a:pos x="85" y="412"/>
                </a:cxn>
                <a:cxn ang="0">
                  <a:pos x="118" y="392"/>
                </a:cxn>
                <a:cxn ang="0">
                  <a:pos x="105" y="365"/>
                </a:cxn>
                <a:cxn ang="0">
                  <a:pos x="83" y="318"/>
                </a:cxn>
                <a:cxn ang="0">
                  <a:pos x="91" y="255"/>
                </a:cxn>
                <a:cxn ang="0">
                  <a:pos x="66" y="228"/>
                </a:cxn>
                <a:cxn ang="0">
                  <a:pos x="50" y="176"/>
                </a:cxn>
                <a:cxn ang="0">
                  <a:pos x="39" y="104"/>
                </a:cxn>
                <a:cxn ang="0">
                  <a:pos x="36" y="55"/>
                </a:cxn>
                <a:cxn ang="0">
                  <a:pos x="53" y="27"/>
                </a:cxn>
                <a:cxn ang="0">
                  <a:pos x="102" y="8"/>
                </a:cxn>
                <a:cxn ang="0">
                  <a:pos x="162" y="0"/>
                </a:cxn>
                <a:cxn ang="0">
                  <a:pos x="206" y="49"/>
                </a:cxn>
                <a:cxn ang="0">
                  <a:pos x="176" y="60"/>
                </a:cxn>
                <a:cxn ang="0">
                  <a:pos x="170" y="93"/>
                </a:cxn>
                <a:cxn ang="0">
                  <a:pos x="203" y="112"/>
                </a:cxn>
                <a:cxn ang="0">
                  <a:pos x="250" y="132"/>
                </a:cxn>
                <a:cxn ang="0">
                  <a:pos x="294" y="96"/>
                </a:cxn>
                <a:cxn ang="0">
                  <a:pos x="308" y="52"/>
                </a:cxn>
                <a:cxn ang="0">
                  <a:pos x="330" y="71"/>
                </a:cxn>
                <a:cxn ang="0">
                  <a:pos x="313" y="90"/>
                </a:cxn>
                <a:cxn ang="0">
                  <a:pos x="321" y="123"/>
                </a:cxn>
                <a:cxn ang="0">
                  <a:pos x="368" y="104"/>
                </a:cxn>
                <a:cxn ang="0">
                  <a:pos x="387" y="134"/>
                </a:cxn>
                <a:cxn ang="0">
                  <a:pos x="371" y="167"/>
                </a:cxn>
                <a:cxn ang="0">
                  <a:pos x="357" y="214"/>
                </a:cxn>
                <a:cxn ang="0">
                  <a:pos x="305" y="236"/>
                </a:cxn>
                <a:cxn ang="0">
                  <a:pos x="319" y="272"/>
                </a:cxn>
                <a:cxn ang="0">
                  <a:pos x="354" y="305"/>
                </a:cxn>
                <a:cxn ang="0">
                  <a:pos x="439" y="327"/>
                </a:cxn>
                <a:cxn ang="0">
                  <a:pos x="450" y="348"/>
                </a:cxn>
                <a:cxn ang="0">
                  <a:pos x="475" y="384"/>
                </a:cxn>
                <a:cxn ang="0">
                  <a:pos x="522" y="406"/>
                </a:cxn>
                <a:cxn ang="0">
                  <a:pos x="552" y="445"/>
                </a:cxn>
                <a:cxn ang="0">
                  <a:pos x="563" y="483"/>
                </a:cxn>
                <a:cxn ang="0">
                  <a:pos x="538" y="505"/>
                </a:cxn>
                <a:cxn ang="0">
                  <a:pos x="475" y="510"/>
                </a:cxn>
                <a:cxn ang="0">
                  <a:pos x="461" y="535"/>
                </a:cxn>
                <a:cxn ang="0">
                  <a:pos x="472" y="596"/>
                </a:cxn>
                <a:cxn ang="0">
                  <a:pos x="439" y="617"/>
                </a:cxn>
                <a:cxn ang="0">
                  <a:pos x="412" y="642"/>
                </a:cxn>
                <a:cxn ang="0">
                  <a:pos x="398" y="661"/>
                </a:cxn>
                <a:cxn ang="0">
                  <a:pos x="398" y="689"/>
                </a:cxn>
                <a:cxn ang="0">
                  <a:pos x="354" y="711"/>
                </a:cxn>
                <a:cxn ang="0">
                  <a:pos x="343" y="741"/>
                </a:cxn>
                <a:cxn ang="0">
                  <a:pos x="310" y="768"/>
                </a:cxn>
              </a:cxnLst>
              <a:rect l="0" t="0" r="r" b="b"/>
              <a:pathLst>
                <a:path w="563" h="785">
                  <a:moveTo>
                    <a:pt x="288" y="785"/>
                  </a:moveTo>
                  <a:lnTo>
                    <a:pt x="288" y="782"/>
                  </a:lnTo>
                  <a:lnTo>
                    <a:pt x="286" y="779"/>
                  </a:lnTo>
                  <a:lnTo>
                    <a:pt x="283" y="779"/>
                  </a:lnTo>
                  <a:lnTo>
                    <a:pt x="280" y="777"/>
                  </a:lnTo>
                  <a:lnTo>
                    <a:pt x="280" y="771"/>
                  </a:lnTo>
                  <a:lnTo>
                    <a:pt x="277" y="766"/>
                  </a:lnTo>
                  <a:lnTo>
                    <a:pt x="272" y="763"/>
                  </a:lnTo>
                  <a:lnTo>
                    <a:pt x="261" y="757"/>
                  </a:lnTo>
                  <a:lnTo>
                    <a:pt x="258" y="752"/>
                  </a:lnTo>
                  <a:lnTo>
                    <a:pt x="253" y="749"/>
                  </a:lnTo>
                  <a:lnTo>
                    <a:pt x="236" y="749"/>
                  </a:lnTo>
                  <a:lnTo>
                    <a:pt x="220" y="749"/>
                  </a:lnTo>
                  <a:lnTo>
                    <a:pt x="206" y="757"/>
                  </a:lnTo>
                  <a:lnTo>
                    <a:pt x="201" y="760"/>
                  </a:lnTo>
                  <a:lnTo>
                    <a:pt x="195" y="763"/>
                  </a:lnTo>
                  <a:lnTo>
                    <a:pt x="190" y="763"/>
                  </a:lnTo>
                  <a:lnTo>
                    <a:pt x="187" y="763"/>
                  </a:lnTo>
                  <a:lnTo>
                    <a:pt x="179" y="760"/>
                  </a:lnTo>
                  <a:lnTo>
                    <a:pt x="179" y="760"/>
                  </a:lnTo>
                  <a:lnTo>
                    <a:pt x="176" y="760"/>
                  </a:lnTo>
                  <a:lnTo>
                    <a:pt x="170" y="757"/>
                  </a:lnTo>
                  <a:lnTo>
                    <a:pt x="170" y="749"/>
                  </a:lnTo>
                  <a:lnTo>
                    <a:pt x="168" y="746"/>
                  </a:lnTo>
                  <a:lnTo>
                    <a:pt x="165" y="738"/>
                  </a:lnTo>
                  <a:lnTo>
                    <a:pt x="165" y="736"/>
                  </a:lnTo>
                  <a:lnTo>
                    <a:pt x="162" y="733"/>
                  </a:lnTo>
                  <a:lnTo>
                    <a:pt x="154" y="727"/>
                  </a:lnTo>
                  <a:lnTo>
                    <a:pt x="151" y="711"/>
                  </a:lnTo>
                  <a:lnTo>
                    <a:pt x="149" y="694"/>
                  </a:lnTo>
                  <a:lnTo>
                    <a:pt x="149" y="694"/>
                  </a:lnTo>
                  <a:lnTo>
                    <a:pt x="143" y="683"/>
                  </a:lnTo>
                  <a:lnTo>
                    <a:pt x="143" y="681"/>
                  </a:lnTo>
                  <a:lnTo>
                    <a:pt x="143" y="675"/>
                  </a:lnTo>
                  <a:lnTo>
                    <a:pt x="143" y="667"/>
                  </a:lnTo>
                  <a:lnTo>
                    <a:pt x="140" y="664"/>
                  </a:lnTo>
                  <a:lnTo>
                    <a:pt x="140" y="653"/>
                  </a:lnTo>
                  <a:lnTo>
                    <a:pt x="140" y="642"/>
                  </a:lnTo>
                  <a:lnTo>
                    <a:pt x="138" y="634"/>
                  </a:lnTo>
                  <a:lnTo>
                    <a:pt x="138" y="623"/>
                  </a:lnTo>
                  <a:lnTo>
                    <a:pt x="138" y="598"/>
                  </a:lnTo>
                  <a:lnTo>
                    <a:pt x="140" y="590"/>
                  </a:lnTo>
                  <a:lnTo>
                    <a:pt x="140" y="576"/>
                  </a:lnTo>
                  <a:lnTo>
                    <a:pt x="140" y="565"/>
                  </a:lnTo>
                  <a:lnTo>
                    <a:pt x="138" y="560"/>
                  </a:lnTo>
                  <a:lnTo>
                    <a:pt x="132" y="549"/>
                  </a:lnTo>
                  <a:lnTo>
                    <a:pt x="132" y="549"/>
                  </a:lnTo>
                  <a:lnTo>
                    <a:pt x="129" y="546"/>
                  </a:lnTo>
                  <a:lnTo>
                    <a:pt x="124" y="546"/>
                  </a:lnTo>
                  <a:lnTo>
                    <a:pt x="121" y="546"/>
                  </a:lnTo>
                  <a:lnTo>
                    <a:pt x="113" y="552"/>
                  </a:lnTo>
                  <a:lnTo>
                    <a:pt x="107" y="557"/>
                  </a:lnTo>
                  <a:lnTo>
                    <a:pt x="96" y="557"/>
                  </a:lnTo>
                  <a:lnTo>
                    <a:pt x="88" y="557"/>
                  </a:lnTo>
                  <a:lnTo>
                    <a:pt x="80" y="535"/>
                  </a:lnTo>
                  <a:lnTo>
                    <a:pt x="69" y="519"/>
                  </a:lnTo>
                  <a:lnTo>
                    <a:pt x="53" y="516"/>
                  </a:lnTo>
                  <a:lnTo>
                    <a:pt x="42" y="516"/>
                  </a:lnTo>
                  <a:lnTo>
                    <a:pt x="39" y="516"/>
                  </a:lnTo>
                  <a:lnTo>
                    <a:pt x="39" y="519"/>
                  </a:lnTo>
                  <a:lnTo>
                    <a:pt x="36" y="532"/>
                  </a:lnTo>
                  <a:lnTo>
                    <a:pt x="33" y="535"/>
                  </a:lnTo>
                  <a:lnTo>
                    <a:pt x="31" y="535"/>
                  </a:lnTo>
                  <a:lnTo>
                    <a:pt x="28" y="535"/>
                  </a:lnTo>
                  <a:lnTo>
                    <a:pt x="28" y="530"/>
                  </a:lnTo>
                  <a:lnTo>
                    <a:pt x="25" y="524"/>
                  </a:lnTo>
                  <a:lnTo>
                    <a:pt x="25" y="516"/>
                  </a:lnTo>
                  <a:lnTo>
                    <a:pt x="28" y="510"/>
                  </a:lnTo>
                  <a:lnTo>
                    <a:pt x="39" y="505"/>
                  </a:lnTo>
                  <a:lnTo>
                    <a:pt x="50" y="494"/>
                  </a:lnTo>
                  <a:lnTo>
                    <a:pt x="55" y="486"/>
                  </a:lnTo>
                  <a:lnTo>
                    <a:pt x="63" y="477"/>
                  </a:lnTo>
                  <a:lnTo>
                    <a:pt x="63" y="467"/>
                  </a:lnTo>
                  <a:lnTo>
                    <a:pt x="63" y="461"/>
                  </a:lnTo>
                  <a:lnTo>
                    <a:pt x="55" y="453"/>
                  </a:lnTo>
                  <a:lnTo>
                    <a:pt x="53" y="447"/>
                  </a:lnTo>
                  <a:lnTo>
                    <a:pt x="47" y="447"/>
                  </a:lnTo>
                  <a:lnTo>
                    <a:pt x="39" y="447"/>
                  </a:lnTo>
                  <a:lnTo>
                    <a:pt x="28" y="450"/>
                  </a:lnTo>
                  <a:lnTo>
                    <a:pt x="20" y="453"/>
                  </a:lnTo>
                  <a:lnTo>
                    <a:pt x="11" y="453"/>
                  </a:lnTo>
                  <a:lnTo>
                    <a:pt x="9" y="453"/>
                  </a:lnTo>
                  <a:lnTo>
                    <a:pt x="6" y="450"/>
                  </a:lnTo>
                  <a:lnTo>
                    <a:pt x="0" y="447"/>
                  </a:lnTo>
                  <a:lnTo>
                    <a:pt x="0" y="442"/>
                  </a:lnTo>
                  <a:lnTo>
                    <a:pt x="0" y="436"/>
                  </a:lnTo>
                  <a:lnTo>
                    <a:pt x="22" y="431"/>
                  </a:lnTo>
                  <a:lnTo>
                    <a:pt x="42" y="420"/>
                  </a:lnTo>
                  <a:lnTo>
                    <a:pt x="63" y="417"/>
                  </a:lnTo>
                  <a:lnTo>
                    <a:pt x="85" y="412"/>
                  </a:lnTo>
                  <a:lnTo>
                    <a:pt x="88" y="409"/>
                  </a:lnTo>
                  <a:lnTo>
                    <a:pt x="91" y="409"/>
                  </a:lnTo>
                  <a:lnTo>
                    <a:pt x="102" y="406"/>
                  </a:lnTo>
                  <a:lnTo>
                    <a:pt x="113" y="401"/>
                  </a:lnTo>
                  <a:lnTo>
                    <a:pt x="118" y="398"/>
                  </a:lnTo>
                  <a:lnTo>
                    <a:pt x="118" y="392"/>
                  </a:lnTo>
                  <a:lnTo>
                    <a:pt x="118" y="387"/>
                  </a:lnTo>
                  <a:lnTo>
                    <a:pt x="118" y="379"/>
                  </a:lnTo>
                  <a:lnTo>
                    <a:pt x="118" y="376"/>
                  </a:lnTo>
                  <a:lnTo>
                    <a:pt x="116" y="370"/>
                  </a:lnTo>
                  <a:lnTo>
                    <a:pt x="110" y="368"/>
                  </a:lnTo>
                  <a:lnTo>
                    <a:pt x="105" y="365"/>
                  </a:lnTo>
                  <a:lnTo>
                    <a:pt x="105" y="348"/>
                  </a:lnTo>
                  <a:lnTo>
                    <a:pt x="102" y="338"/>
                  </a:lnTo>
                  <a:lnTo>
                    <a:pt x="102" y="329"/>
                  </a:lnTo>
                  <a:lnTo>
                    <a:pt x="96" y="324"/>
                  </a:lnTo>
                  <a:lnTo>
                    <a:pt x="88" y="321"/>
                  </a:lnTo>
                  <a:lnTo>
                    <a:pt x="83" y="318"/>
                  </a:lnTo>
                  <a:lnTo>
                    <a:pt x="80" y="316"/>
                  </a:lnTo>
                  <a:lnTo>
                    <a:pt x="80" y="302"/>
                  </a:lnTo>
                  <a:lnTo>
                    <a:pt x="85" y="294"/>
                  </a:lnTo>
                  <a:lnTo>
                    <a:pt x="91" y="280"/>
                  </a:lnTo>
                  <a:lnTo>
                    <a:pt x="91" y="272"/>
                  </a:lnTo>
                  <a:lnTo>
                    <a:pt x="91" y="255"/>
                  </a:lnTo>
                  <a:lnTo>
                    <a:pt x="88" y="252"/>
                  </a:lnTo>
                  <a:lnTo>
                    <a:pt x="85" y="247"/>
                  </a:lnTo>
                  <a:lnTo>
                    <a:pt x="83" y="241"/>
                  </a:lnTo>
                  <a:lnTo>
                    <a:pt x="80" y="241"/>
                  </a:lnTo>
                  <a:lnTo>
                    <a:pt x="74" y="233"/>
                  </a:lnTo>
                  <a:lnTo>
                    <a:pt x="66" y="228"/>
                  </a:lnTo>
                  <a:lnTo>
                    <a:pt x="63" y="217"/>
                  </a:lnTo>
                  <a:lnTo>
                    <a:pt x="58" y="206"/>
                  </a:lnTo>
                  <a:lnTo>
                    <a:pt x="55" y="195"/>
                  </a:lnTo>
                  <a:lnTo>
                    <a:pt x="53" y="184"/>
                  </a:lnTo>
                  <a:lnTo>
                    <a:pt x="53" y="181"/>
                  </a:lnTo>
                  <a:lnTo>
                    <a:pt x="50" y="176"/>
                  </a:lnTo>
                  <a:lnTo>
                    <a:pt x="50" y="167"/>
                  </a:lnTo>
                  <a:lnTo>
                    <a:pt x="47" y="165"/>
                  </a:lnTo>
                  <a:lnTo>
                    <a:pt x="47" y="162"/>
                  </a:lnTo>
                  <a:lnTo>
                    <a:pt x="42" y="159"/>
                  </a:lnTo>
                  <a:lnTo>
                    <a:pt x="39" y="123"/>
                  </a:lnTo>
                  <a:lnTo>
                    <a:pt x="39" y="104"/>
                  </a:lnTo>
                  <a:lnTo>
                    <a:pt x="39" y="99"/>
                  </a:lnTo>
                  <a:lnTo>
                    <a:pt x="39" y="96"/>
                  </a:lnTo>
                  <a:lnTo>
                    <a:pt x="39" y="79"/>
                  </a:lnTo>
                  <a:lnTo>
                    <a:pt x="39" y="60"/>
                  </a:lnTo>
                  <a:lnTo>
                    <a:pt x="39" y="58"/>
                  </a:lnTo>
                  <a:lnTo>
                    <a:pt x="36" y="55"/>
                  </a:lnTo>
                  <a:lnTo>
                    <a:pt x="36" y="52"/>
                  </a:lnTo>
                  <a:lnTo>
                    <a:pt x="36" y="47"/>
                  </a:lnTo>
                  <a:lnTo>
                    <a:pt x="39" y="38"/>
                  </a:lnTo>
                  <a:lnTo>
                    <a:pt x="47" y="27"/>
                  </a:lnTo>
                  <a:lnTo>
                    <a:pt x="50" y="27"/>
                  </a:lnTo>
                  <a:lnTo>
                    <a:pt x="53" y="27"/>
                  </a:lnTo>
                  <a:lnTo>
                    <a:pt x="55" y="22"/>
                  </a:lnTo>
                  <a:lnTo>
                    <a:pt x="58" y="14"/>
                  </a:lnTo>
                  <a:lnTo>
                    <a:pt x="77" y="8"/>
                  </a:lnTo>
                  <a:lnTo>
                    <a:pt x="85" y="8"/>
                  </a:lnTo>
                  <a:lnTo>
                    <a:pt x="96" y="8"/>
                  </a:lnTo>
                  <a:lnTo>
                    <a:pt x="102" y="8"/>
                  </a:lnTo>
                  <a:lnTo>
                    <a:pt x="105" y="8"/>
                  </a:lnTo>
                  <a:lnTo>
                    <a:pt x="107" y="8"/>
                  </a:lnTo>
                  <a:lnTo>
                    <a:pt x="124" y="8"/>
                  </a:lnTo>
                  <a:lnTo>
                    <a:pt x="146" y="8"/>
                  </a:lnTo>
                  <a:lnTo>
                    <a:pt x="151" y="3"/>
                  </a:lnTo>
                  <a:lnTo>
                    <a:pt x="162" y="0"/>
                  </a:lnTo>
                  <a:lnTo>
                    <a:pt x="170" y="0"/>
                  </a:lnTo>
                  <a:lnTo>
                    <a:pt x="181" y="3"/>
                  </a:lnTo>
                  <a:lnTo>
                    <a:pt x="198" y="27"/>
                  </a:lnTo>
                  <a:lnTo>
                    <a:pt x="203" y="33"/>
                  </a:lnTo>
                  <a:lnTo>
                    <a:pt x="203" y="41"/>
                  </a:lnTo>
                  <a:lnTo>
                    <a:pt x="206" y="49"/>
                  </a:lnTo>
                  <a:lnTo>
                    <a:pt x="203" y="52"/>
                  </a:lnTo>
                  <a:lnTo>
                    <a:pt x="201" y="52"/>
                  </a:lnTo>
                  <a:lnTo>
                    <a:pt x="190" y="55"/>
                  </a:lnTo>
                  <a:lnTo>
                    <a:pt x="179" y="55"/>
                  </a:lnTo>
                  <a:lnTo>
                    <a:pt x="176" y="58"/>
                  </a:lnTo>
                  <a:lnTo>
                    <a:pt x="176" y="60"/>
                  </a:lnTo>
                  <a:lnTo>
                    <a:pt x="170" y="63"/>
                  </a:lnTo>
                  <a:lnTo>
                    <a:pt x="170" y="66"/>
                  </a:lnTo>
                  <a:lnTo>
                    <a:pt x="170" y="71"/>
                  </a:lnTo>
                  <a:lnTo>
                    <a:pt x="170" y="71"/>
                  </a:lnTo>
                  <a:lnTo>
                    <a:pt x="170" y="90"/>
                  </a:lnTo>
                  <a:lnTo>
                    <a:pt x="170" y="93"/>
                  </a:lnTo>
                  <a:lnTo>
                    <a:pt x="176" y="93"/>
                  </a:lnTo>
                  <a:lnTo>
                    <a:pt x="179" y="99"/>
                  </a:lnTo>
                  <a:lnTo>
                    <a:pt x="187" y="104"/>
                  </a:lnTo>
                  <a:lnTo>
                    <a:pt x="192" y="104"/>
                  </a:lnTo>
                  <a:lnTo>
                    <a:pt x="198" y="104"/>
                  </a:lnTo>
                  <a:lnTo>
                    <a:pt x="203" y="112"/>
                  </a:lnTo>
                  <a:lnTo>
                    <a:pt x="212" y="129"/>
                  </a:lnTo>
                  <a:lnTo>
                    <a:pt x="220" y="134"/>
                  </a:lnTo>
                  <a:lnTo>
                    <a:pt x="223" y="134"/>
                  </a:lnTo>
                  <a:lnTo>
                    <a:pt x="234" y="134"/>
                  </a:lnTo>
                  <a:lnTo>
                    <a:pt x="242" y="134"/>
                  </a:lnTo>
                  <a:lnTo>
                    <a:pt x="250" y="132"/>
                  </a:lnTo>
                  <a:lnTo>
                    <a:pt x="256" y="129"/>
                  </a:lnTo>
                  <a:lnTo>
                    <a:pt x="261" y="123"/>
                  </a:lnTo>
                  <a:lnTo>
                    <a:pt x="272" y="118"/>
                  </a:lnTo>
                  <a:lnTo>
                    <a:pt x="283" y="110"/>
                  </a:lnTo>
                  <a:lnTo>
                    <a:pt x="291" y="96"/>
                  </a:lnTo>
                  <a:lnTo>
                    <a:pt x="294" y="96"/>
                  </a:lnTo>
                  <a:lnTo>
                    <a:pt x="302" y="93"/>
                  </a:lnTo>
                  <a:lnTo>
                    <a:pt x="302" y="90"/>
                  </a:lnTo>
                  <a:lnTo>
                    <a:pt x="302" y="74"/>
                  </a:lnTo>
                  <a:lnTo>
                    <a:pt x="302" y="60"/>
                  </a:lnTo>
                  <a:lnTo>
                    <a:pt x="305" y="58"/>
                  </a:lnTo>
                  <a:lnTo>
                    <a:pt x="308" y="52"/>
                  </a:lnTo>
                  <a:lnTo>
                    <a:pt x="316" y="52"/>
                  </a:lnTo>
                  <a:lnTo>
                    <a:pt x="321" y="52"/>
                  </a:lnTo>
                  <a:lnTo>
                    <a:pt x="324" y="55"/>
                  </a:lnTo>
                  <a:lnTo>
                    <a:pt x="330" y="58"/>
                  </a:lnTo>
                  <a:lnTo>
                    <a:pt x="330" y="63"/>
                  </a:lnTo>
                  <a:lnTo>
                    <a:pt x="330" y="71"/>
                  </a:lnTo>
                  <a:lnTo>
                    <a:pt x="324" y="71"/>
                  </a:lnTo>
                  <a:lnTo>
                    <a:pt x="324" y="71"/>
                  </a:lnTo>
                  <a:lnTo>
                    <a:pt x="321" y="77"/>
                  </a:lnTo>
                  <a:lnTo>
                    <a:pt x="319" y="82"/>
                  </a:lnTo>
                  <a:lnTo>
                    <a:pt x="316" y="82"/>
                  </a:lnTo>
                  <a:lnTo>
                    <a:pt x="313" y="90"/>
                  </a:lnTo>
                  <a:lnTo>
                    <a:pt x="310" y="93"/>
                  </a:lnTo>
                  <a:lnTo>
                    <a:pt x="310" y="104"/>
                  </a:lnTo>
                  <a:lnTo>
                    <a:pt x="313" y="115"/>
                  </a:lnTo>
                  <a:lnTo>
                    <a:pt x="313" y="121"/>
                  </a:lnTo>
                  <a:lnTo>
                    <a:pt x="316" y="123"/>
                  </a:lnTo>
                  <a:lnTo>
                    <a:pt x="321" y="123"/>
                  </a:lnTo>
                  <a:lnTo>
                    <a:pt x="324" y="129"/>
                  </a:lnTo>
                  <a:lnTo>
                    <a:pt x="330" y="129"/>
                  </a:lnTo>
                  <a:lnTo>
                    <a:pt x="335" y="129"/>
                  </a:lnTo>
                  <a:lnTo>
                    <a:pt x="352" y="118"/>
                  </a:lnTo>
                  <a:lnTo>
                    <a:pt x="365" y="112"/>
                  </a:lnTo>
                  <a:lnTo>
                    <a:pt x="368" y="104"/>
                  </a:lnTo>
                  <a:lnTo>
                    <a:pt x="371" y="104"/>
                  </a:lnTo>
                  <a:lnTo>
                    <a:pt x="379" y="104"/>
                  </a:lnTo>
                  <a:lnTo>
                    <a:pt x="387" y="104"/>
                  </a:lnTo>
                  <a:lnTo>
                    <a:pt x="387" y="115"/>
                  </a:lnTo>
                  <a:lnTo>
                    <a:pt x="387" y="132"/>
                  </a:lnTo>
                  <a:lnTo>
                    <a:pt x="387" y="134"/>
                  </a:lnTo>
                  <a:lnTo>
                    <a:pt x="390" y="137"/>
                  </a:lnTo>
                  <a:lnTo>
                    <a:pt x="390" y="145"/>
                  </a:lnTo>
                  <a:lnTo>
                    <a:pt x="390" y="156"/>
                  </a:lnTo>
                  <a:lnTo>
                    <a:pt x="382" y="159"/>
                  </a:lnTo>
                  <a:lnTo>
                    <a:pt x="371" y="162"/>
                  </a:lnTo>
                  <a:lnTo>
                    <a:pt x="371" y="167"/>
                  </a:lnTo>
                  <a:lnTo>
                    <a:pt x="368" y="167"/>
                  </a:lnTo>
                  <a:lnTo>
                    <a:pt x="368" y="176"/>
                  </a:lnTo>
                  <a:lnTo>
                    <a:pt x="368" y="200"/>
                  </a:lnTo>
                  <a:lnTo>
                    <a:pt x="365" y="206"/>
                  </a:lnTo>
                  <a:lnTo>
                    <a:pt x="362" y="211"/>
                  </a:lnTo>
                  <a:lnTo>
                    <a:pt x="357" y="214"/>
                  </a:lnTo>
                  <a:lnTo>
                    <a:pt x="352" y="219"/>
                  </a:lnTo>
                  <a:lnTo>
                    <a:pt x="338" y="219"/>
                  </a:lnTo>
                  <a:lnTo>
                    <a:pt x="321" y="222"/>
                  </a:lnTo>
                  <a:lnTo>
                    <a:pt x="316" y="228"/>
                  </a:lnTo>
                  <a:lnTo>
                    <a:pt x="310" y="230"/>
                  </a:lnTo>
                  <a:lnTo>
                    <a:pt x="305" y="236"/>
                  </a:lnTo>
                  <a:lnTo>
                    <a:pt x="299" y="241"/>
                  </a:lnTo>
                  <a:lnTo>
                    <a:pt x="299" y="255"/>
                  </a:lnTo>
                  <a:lnTo>
                    <a:pt x="299" y="266"/>
                  </a:lnTo>
                  <a:lnTo>
                    <a:pt x="302" y="269"/>
                  </a:lnTo>
                  <a:lnTo>
                    <a:pt x="302" y="272"/>
                  </a:lnTo>
                  <a:lnTo>
                    <a:pt x="319" y="272"/>
                  </a:lnTo>
                  <a:lnTo>
                    <a:pt x="335" y="272"/>
                  </a:lnTo>
                  <a:lnTo>
                    <a:pt x="338" y="272"/>
                  </a:lnTo>
                  <a:lnTo>
                    <a:pt x="338" y="274"/>
                  </a:lnTo>
                  <a:lnTo>
                    <a:pt x="346" y="288"/>
                  </a:lnTo>
                  <a:lnTo>
                    <a:pt x="349" y="296"/>
                  </a:lnTo>
                  <a:lnTo>
                    <a:pt x="354" y="305"/>
                  </a:lnTo>
                  <a:lnTo>
                    <a:pt x="360" y="307"/>
                  </a:lnTo>
                  <a:lnTo>
                    <a:pt x="368" y="310"/>
                  </a:lnTo>
                  <a:lnTo>
                    <a:pt x="373" y="316"/>
                  </a:lnTo>
                  <a:lnTo>
                    <a:pt x="409" y="318"/>
                  </a:lnTo>
                  <a:lnTo>
                    <a:pt x="439" y="321"/>
                  </a:lnTo>
                  <a:lnTo>
                    <a:pt x="439" y="327"/>
                  </a:lnTo>
                  <a:lnTo>
                    <a:pt x="445" y="327"/>
                  </a:lnTo>
                  <a:lnTo>
                    <a:pt x="445" y="332"/>
                  </a:lnTo>
                  <a:lnTo>
                    <a:pt x="445" y="338"/>
                  </a:lnTo>
                  <a:lnTo>
                    <a:pt x="448" y="338"/>
                  </a:lnTo>
                  <a:lnTo>
                    <a:pt x="450" y="343"/>
                  </a:lnTo>
                  <a:lnTo>
                    <a:pt x="450" y="348"/>
                  </a:lnTo>
                  <a:lnTo>
                    <a:pt x="456" y="357"/>
                  </a:lnTo>
                  <a:lnTo>
                    <a:pt x="461" y="370"/>
                  </a:lnTo>
                  <a:lnTo>
                    <a:pt x="464" y="376"/>
                  </a:lnTo>
                  <a:lnTo>
                    <a:pt x="464" y="379"/>
                  </a:lnTo>
                  <a:lnTo>
                    <a:pt x="469" y="379"/>
                  </a:lnTo>
                  <a:lnTo>
                    <a:pt x="475" y="384"/>
                  </a:lnTo>
                  <a:lnTo>
                    <a:pt x="491" y="387"/>
                  </a:lnTo>
                  <a:lnTo>
                    <a:pt x="508" y="390"/>
                  </a:lnTo>
                  <a:lnTo>
                    <a:pt x="513" y="392"/>
                  </a:lnTo>
                  <a:lnTo>
                    <a:pt x="522" y="395"/>
                  </a:lnTo>
                  <a:lnTo>
                    <a:pt x="522" y="401"/>
                  </a:lnTo>
                  <a:lnTo>
                    <a:pt x="522" y="406"/>
                  </a:lnTo>
                  <a:lnTo>
                    <a:pt x="530" y="412"/>
                  </a:lnTo>
                  <a:lnTo>
                    <a:pt x="538" y="420"/>
                  </a:lnTo>
                  <a:lnTo>
                    <a:pt x="541" y="420"/>
                  </a:lnTo>
                  <a:lnTo>
                    <a:pt x="546" y="420"/>
                  </a:lnTo>
                  <a:lnTo>
                    <a:pt x="552" y="431"/>
                  </a:lnTo>
                  <a:lnTo>
                    <a:pt x="552" y="445"/>
                  </a:lnTo>
                  <a:lnTo>
                    <a:pt x="552" y="447"/>
                  </a:lnTo>
                  <a:lnTo>
                    <a:pt x="555" y="453"/>
                  </a:lnTo>
                  <a:lnTo>
                    <a:pt x="555" y="461"/>
                  </a:lnTo>
                  <a:lnTo>
                    <a:pt x="557" y="475"/>
                  </a:lnTo>
                  <a:lnTo>
                    <a:pt x="560" y="477"/>
                  </a:lnTo>
                  <a:lnTo>
                    <a:pt x="563" y="483"/>
                  </a:lnTo>
                  <a:lnTo>
                    <a:pt x="563" y="491"/>
                  </a:lnTo>
                  <a:lnTo>
                    <a:pt x="563" y="497"/>
                  </a:lnTo>
                  <a:lnTo>
                    <a:pt x="557" y="502"/>
                  </a:lnTo>
                  <a:lnTo>
                    <a:pt x="552" y="505"/>
                  </a:lnTo>
                  <a:lnTo>
                    <a:pt x="544" y="505"/>
                  </a:lnTo>
                  <a:lnTo>
                    <a:pt x="538" y="505"/>
                  </a:lnTo>
                  <a:lnTo>
                    <a:pt x="535" y="508"/>
                  </a:lnTo>
                  <a:lnTo>
                    <a:pt x="535" y="513"/>
                  </a:lnTo>
                  <a:lnTo>
                    <a:pt x="527" y="513"/>
                  </a:lnTo>
                  <a:lnTo>
                    <a:pt x="519" y="513"/>
                  </a:lnTo>
                  <a:lnTo>
                    <a:pt x="497" y="513"/>
                  </a:lnTo>
                  <a:lnTo>
                    <a:pt x="475" y="510"/>
                  </a:lnTo>
                  <a:lnTo>
                    <a:pt x="472" y="516"/>
                  </a:lnTo>
                  <a:lnTo>
                    <a:pt x="472" y="516"/>
                  </a:lnTo>
                  <a:lnTo>
                    <a:pt x="464" y="524"/>
                  </a:lnTo>
                  <a:lnTo>
                    <a:pt x="461" y="527"/>
                  </a:lnTo>
                  <a:lnTo>
                    <a:pt x="461" y="530"/>
                  </a:lnTo>
                  <a:lnTo>
                    <a:pt x="461" y="535"/>
                  </a:lnTo>
                  <a:lnTo>
                    <a:pt x="464" y="538"/>
                  </a:lnTo>
                  <a:lnTo>
                    <a:pt x="464" y="552"/>
                  </a:lnTo>
                  <a:lnTo>
                    <a:pt x="469" y="560"/>
                  </a:lnTo>
                  <a:lnTo>
                    <a:pt x="475" y="565"/>
                  </a:lnTo>
                  <a:lnTo>
                    <a:pt x="472" y="579"/>
                  </a:lnTo>
                  <a:lnTo>
                    <a:pt x="472" y="596"/>
                  </a:lnTo>
                  <a:lnTo>
                    <a:pt x="472" y="598"/>
                  </a:lnTo>
                  <a:lnTo>
                    <a:pt x="469" y="601"/>
                  </a:lnTo>
                  <a:lnTo>
                    <a:pt x="459" y="606"/>
                  </a:lnTo>
                  <a:lnTo>
                    <a:pt x="448" y="615"/>
                  </a:lnTo>
                  <a:lnTo>
                    <a:pt x="445" y="615"/>
                  </a:lnTo>
                  <a:lnTo>
                    <a:pt x="439" y="617"/>
                  </a:lnTo>
                  <a:lnTo>
                    <a:pt x="439" y="620"/>
                  </a:lnTo>
                  <a:lnTo>
                    <a:pt x="431" y="623"/>
                  </a:lnTo>
                  <a:lnTo>
                    <a:pt x="431" y="626"/>
                  </a:lnTo>
                  <a:lnTo>
                    <a:pt x="428" y="631"/>
                  </a:lnTo>
                  <a:lnTo>
                    <a:pt x="420" y="637"/>
                  </a:lnTo>
                  <a:lnTo>
                    <a:pt x="412" y="642"/>
                  </a:lnTo>
                  <a:lnTo>
                    <a:pt x="409" y="642"/>
                  </a:lnTo>
                  <a:lnTo>
                    <a:pt x="404" y="645"/>
                  </a:lnTo>
                  <a:lnTo>
                    <a:pt x="398" y="650"/>
                  </a:lnTo>
                  <a:lnTo>
                    <a:pt x="398" y="653"/>
                  </a:lnTo>
                  <a:lnTo>
                    <a:pt x="398" y="653"/>
                  </a:lnTo>
                  <a:lnTo>
                    <a:pt x="398" y="661"/>
                  </a:lnTo>
                  <a:lnTo>
                    <a:pt x="398" y="661"/>
                  </a:lnTo>
                  <a:lnTo>
                    <a:pt x="398" y="667"/>
                  </a:lnTo>
                  <a:lnTo>
                    <a:pt x="398" y="675"/>
                  </a:lnTo>
                  <a:lnTo>
                    <a:pt x="398" y="675"/>
                  </a:lnTo>
                  <a:lnTo>
                    <a:pt x="398" y="683"/>
                  </a:lnTo>
                  <a:lnTo>
                    <a:pt x="398" y="689"/>
                  </a:lnTo>
                  <a:lnTo>
                    <a:pt x="398" y="694"/>
                  </a:lnTo>
                  <a:lnTo>
                    <a:pt x="390" y="694"/>
                  </a:lnTo>
                  <a:lnTo>
                    <a:pt x="382" y="703"/>
                  </a:lnTo>
                  <a:lnTo>
                    <a:pt x="371" y="703"/>
                  </a:lnTo>
                  <a:lnTo>
                    <a:pt x="354" y="705"/>
                  </a:lnTo>
                  <a:lnTo>
                    <a:pt x="354" y="711"/>
                  </a:lnTo>
                  <a:lnTo>
                    <a:pt x="354" y="719"/>
                  </a:lnTo>
                  <a:lnTo>
                    <a:pt x="352" y="722"/>
                  </a:lnTo>
                  <a:lnTo>
                    <a:pt x="349" y="722"/>
                  </a:lnTo>
                  <a:lnTo>
                    <a:pt x="349" y="730"/>
                  </a:lnTo>
                  <a:lnTo>
                    <a:pt x="346" y="738"/>
                  </a:lnTo>
                  <a:lnTo>
                    <a:pt x="343" y="741"/>
                  </a:lnTo>
                  <a:lnTo>
                    <a:pt x="338" y="749"/>
                  </a:lnTo>
                  <a:lnTo>
                    <a:pt x="338" y="757"/>
                  </a:lnTo>
                  <a:lnTo>
                    <a:pt x="332" y="760"/>
                  </a:lnTo>
                  <a:lnTo>
                    <a:pt x="330" y="760"/>
                  </a:lnTo>
                  <a:lnTo>
                    <a:pt x="319" y="763"/>
                  </a:lnTo>
                  <a:lnTo>
                    <a:pt x="310" y="768"/>
                  </a:lnTo>
                  <a:lnTo>
                    <a:pt x="308" y="779"/>
                  </a:lnTo>
                  <a:lnTo>
                    <a:pt x="302" y="785"/>
                  </a:lnTo>
                  <a:lnTo>
                    <a:pt x="299" y="785"/>
                  </a:lnTo>
                  <a:lnTo>
                    <a:pt x="288" y="785"/>
                  </a:lnTo>
                  <a:close/>
                </a:path>
              </a:pathLst>
            </a:custGeom>
            <a:solidFill>
              <a:srgbClr val="92D050"/>
            </a:solidFill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91436" tIns="45718" rIns="91436" bIns="45718"/>
            <a:lstStyle/>
            <a:p>
              <a:pPr>
                <a:defRPr/>
              </a:pPr>
              <a:endParaRPr lang="ru-RU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5" name="Freeform 59">
              <a:hlinkClick r:id="" action="ppaction://noaction"/>
            </p:cNvPr>
            <p:cNvSpPr>
              <a:spLocks/>
            </p:cNvSpPr>
            <p:nvPr/>
          </p:nvSpPr>
          <p:spPr bwMode="auto">
            <a:xfrm>
              <a:off x="5236910" y="2750340"/>
              <a:ext cx="886027" cy="753586"/>
            </a:xfrm>
            <a:custGeom>
              <a:avLst/>
              <a:gdLst/>
              <a:ahLst/>
              <a:cxnLst>
                <a:cxn ang="0">
                  <a:pos x="535" y="204"/>
                </a:cxn>
                <a:cxn ang="0">
                  <a:pos x="548" y="237"/>
                </a:cxn>
                <a:cxn ang="0">
                  <a:pos x="562" y="248"/>
                </a:cxn>
                <a:cxn ang="0">
                  <a:pos x="576" y="237"/>
                </a:cxn>
                <a:cxn ang="0">
                  <a:pos x="606" y="223"/>
                </a:cxn>
                <a:cxn ang="0">
                  <a:pos x="625" y="220"/>
                </a:cxn>
                <a:cxn ang="0">
                  <a:pos x="636" y="264"/>
                </a:cxn>
                <a:cxn ang="0">
                  <a:pos x="650" y="291"/>
                </a:cxn>
                <a:cxn ang="0">
                  <a:pos x="606" y="322"/>
                </a:cxn>
                <a:cxn ang="0">
                  <a:pos x="540" y="338"/>
                </a:cxn>
                <a:cxn ang="0">
                  <a:pos x="510" y="333"/>
                </a:cxn>
                <a:cxn ang="0">
                  <a:pos x="493" y="322"/>
                </a:cxn>
                <a:cxn ang="0">
                  <a:pos x="477" y="311"/>
                </a:cxn>
                <a:cxn ang="0">
                  <a:pos x="441" y="286"/>
                </a:cxn>
                <a:cxn ang="0">
                  <a:pos x="392" y="291"/>
                </a:cxn>
                <a:cxn ang="0">
                  <a:pos x="351" y="319"/>
                </a:cxn>
                <a:cxn ang="0">
                  <a:pos x="312" y="324"/>
                </a:cxn>
                <a:cxn ang="0">
                  <a:pos x="288" y="316"/>
                </a:cxn>
                <a:cxn ang="0">
                  <a:pos x="247" y="311"/>
                </a:cxn>
                <a:cxn ang="0">
                  <a:pos x="192" y="311"/>
                </a:cxn>
                <a:cxn ang="0">
                  <a:pos x="167" y="341"/>
                </a:cxn>
                <a:cxn ang="0">
                  <a:pos x="145" y="385"/>
                </a:cxn>
                <a:cxn ang="0">
                  <a:pos x="107" y="420"/>
                </a:cxn>
                <a:cxn ang="0">
                  <a:pos x="71" y="440"/>
                </a:cxn>
                <a:cxn ang="0">
                  <a:pos x="38" y="462"/>
                </a:cxn>
                <a:cxn ang="0">
                  <a:pos x="27" y="475"/>
                </a:cxn>
                <a:cxn ang="0">
                  <a:pos x="22" y="448"/>
                </a:cxn>
                <a:cxn ang="0">
                  <a:pos x="13" y="423"/>
                </a:cxn>
                <a:cxn ang="0">
                  <a:pos x="2" y="360"/>
                </a:cxn>
                <a:cxn ang="0">
                  <a:pos x="11" y="302"/>
                </a:cxn>
                <a:cxn ang="0">
                  <a:pos x="35" y="220"/>
                </a:cxn>
                <a:cxn ang="0">
                  <a:pos x="16" y="154"/>
                </a:cxn>
                <a:cxn ang="0">
                  <a:pos x="5" y="91"/>
                </a:cxn>
                <a:cxn ang="0">
                  <a:pos x="0" y="55"/>
                </a:cxn>
                <a:cxn ang="0">
                  <a:pos x="41" y="28"/>
                </a:cxn>
                <a:cxn ang="0">
                  <a:pos x="65" y="6"/>
                </a:cxn>
                <a:cxn ang="0">
                  <a:pos x="87" y="6"/>
                </a:cxn>
                <a:cxn ang="0">
                  <a:pos x="118" y="9"/>
                </a:cxn>
                <a:cxn ang="0">
                  <a:pos x="142" y="14"/>
                </a:cxn>
                <a:cxn ang="0">
                  <a:pos x="167" y="28"/>
                </a:cxn>
                <a:cxn ang="0">
                  <a:pos x="194" y="14"/>
                </a:cxn>
                <a:cxn ang="0">
                  <a:pos x="211" y="33"/>
                </a:cxn>
                <a:cxn ang="0">
                  <a:pos x="227" y="69"/>
                </a:cxn>
                <a:cxn ang="0">
                  <a:pos x="244" y="83"/>
                </a:cxn>
                <a:cxn ang="0">
                  <a:pos x="274" y="58"/>
                </a:cxn>
                <a:cxn ang="0">
                  <a:pos x="279" y="33"/>
                </a:cxn>
                <a:cxn ang="0">
                  <a:pos x="293" y="22"/>
                </a:cxn>
                <a:cxn ang="0">
                  <a:pos x="299" y="33"/>
                </a:cxn>
                <a:cxn ang="0">
                  <a:pos x="307" y="44"/>
                </a:cxn>
                <a:cxn ang="0">
                  <a:pos x="332" y="55"/>
                </a:cxn>
                <a:cxn ang="0">
                  <a:pos x="351" y="72"/>
                </a:cxn>
                <a:cxn ang="0">
                  <a:pos x="348" y="97"/>
                </a:cxn>
                <a:cxn ang="0">
                  <a:pos x="378" y="119"/>
                </a:cxn>
                <a:cxn ang="0">
                  <a:pos x="400" y="135"/>
                </a:cxn>
                <a:cxn ang="0">
                  <a:pos x="400" y="154"/>
                </a:cxn>
                <a:cxn ang="0">
                  <a:pos x="389" y="173"/>
                </a:cxn>
                <a:cxn ang="0">
                  <a:pos x="406" y="193"/>
                </a:cxn>
                <a:cxn ang="0">
                  <a:pos x="425" y="193"/>
                </a:cxn>
                <a:cxn ang="0">
                  <a:pos x="444" y="182"/>
                </a:cxn>
                <a:cxn ang="0">
                  <a:pos x="466" y="162"/>
                </a:cxn>
                <a:cxn ang="0">
                  <a:pos x="502" y="149"/>
                </a:cxn>
                <a:cxn ang="0">
                  <a:pos x="537" y="168"/>
                </a:cxn>
              </a:cxnLst>
              <a:rect l="0" t="0" r="r" b="b"/>
              <a:pathLst>
                <a:path w="650" h="475">
                  <a:moveTo>
                    <a:pt x="537" y="182"/>
                  </a:moveTo>
                  <a:lnTo>
                    <a:pt x="537" y="193"/>
                  </a:lnTo>
                  <a:lnTo>
                    <a:pt x="535" y="198"/>
                  </a:lnTo>
                  <a:lnTo>
                    <a:pt x="535" y="204"/>
                  </a:lnTo>
                  <a:lnTo>
                    <a:pt x="535" y="215"/>
                  </a:lnTo>
                  <a:lnTo>
                    <a:pt x="537" y="223"/>
                  </a:lnTo>
                  <a:lnTo>
                    <a:pt x="537" y="231"/>
                  </a:lnTo>
                  <a:lnTo>
                    <a:pt x="548" y="237"/>
                  </a:lnTo>
                  <a:lnTo>
                    <a:pt x="554" y="237"/>
                  </a:lnTo>
                  <a:lnTo>
                    <a:pt x="557" y="242"/>
                  </a:lnTo>
                  <a:lnTo>
                    <a:pt x="559" y="248"/>
                  </a:lnTo>
                  <a:lnTo>
                    <a:pt x="562" y="248"/>
                  </a:lnTo>
                  <a:lnTo>
                    <a:pt x="565" y="248"/>
                  </a:lnTo>
                  <a:lnTo>
                    <a:pt x="567" y="242"/>
                  </a:lnTo>
                  <a:lnTo>
                    <a:pt x="570" y="237"/>
                  </a:lnTo>
                  <a:lnTo>
                    <a:pt x="576" y="237"/>
                  </a:lnTo>
                  <a:lnTo>
                    <a:pt x="581" y="234"/>
                  </a:lnTo>
                  <a:lnTo>
                    <a:pt x="587" y="231"/>
                  </a:lnTo>
                  <a:lnTo>
                    <a:pt x="595" y="226"/>
                  </a:lnTo>
                  <a:lnTo>
                    <a:pt x="606" y="223"/>
                  </a:lnTo>
                  <a:lnTo>
                    <a:pt x="617" y="217"/>
                  </a:lnTo>
                  <a:lnTo>
                    <a:pt x="620" y="217"/>
                  </a:lnTo>
                  <a:lnTo>
                    <a:pt x="625" y="217"/>
                  </a:lnTo>
                  <a:lnTo>
                    <a:pt x="625" y="220"/>
                  </a:lnTo>
                  <a:lnTo>
                    <a:pt x="631" y="226"/>
                  </a:lnTo>
                  <a:lnTo>
                    <a:pt x="631" y="237"/>
                  </a:lnTo>
                  <a:lnTo>
                    <a:pt x="633" y="250"/>
                  </a:lnTo>
                  <a:lnTo>
                    <a:pt x="636" y="264"/>
                  </a:lnTo>
                  <a:lnTo>
                    <a:pt x="639" y="275"/>
                  </a:lnTo>
                  <a:lnTo>
                    <a:pt x="647" y="278"/>
                  </a:lnTo>
                  <a:lnTo>
                    <a:pt x="650" y="286"/>
                  </a:lnTo>
                  <a:lnTo>
                    <a:pt x="650" y="291"/>
                  </a:lnTo>
                  <a:lnTo>
                    <a:pt x="650" y="297"/>
                  </a:lnTo>
                  <a:lnTo>
                    <a:pt x="636" y="305"/>
                  </a:lnTo>
                  <a:lnTo>
                    <a:pt x="625" y="311"/>
                  </a:lnTo>
                  <a:lnTo>
                    <a:pt x="606" y="322"/>
                  </a:lnTo>
                  <a:lnTo>
                    <a:pt x="584" y="330"/>
                  </a:lnTo>
                  <a:lnTo>
                    <a:pt x="581" y="333"/>
                  </a:lnTo>
                  <a:lnTo>
                    <a:pt x="578" y="335"/>
                  </a:lnTo>
                  <a:lnTo>
                    <a:pt x="540" y="338"/>
                  </a:lnTo>
                  <a:lnTo>
                    <a:pt x="524" y="341"/>
                  </a:lnTo>
                  <a:lnTo>
                    <a:pt x="524" y="335"/>
                  </a:lnTo>
                  <a:lnTo>
                    <a:pt x="518" y="333"/>
                  </a:lnTo>
                  <a:lnTo>
                    <a:pt x="510" y="333"/>
                  </a:lnTo>
                  <a:lnTo>
                    <a:pt x="507" y="330"/>
                  </a:lnTo>
                  <a:lnTo>
                    <a:pt x="504" y="324"/>
                  </a:lnTo>
                  <a:lnTo>
                    <a:pt x="502" y="322"/>
                  </a:lnTo>
                  <a:lnTo>
                    <a:pt x="493" y="322"/>
                  </a:lnTo>
                  <a:lnTo>
                    <a:pt x="485" y="316"/>
                  </a:lnTo>
                  <a:lnTo>
                    <a:pt x="482" y="311"/>
                  </a:lnTo>
                  <a:lnTo>
                    <a:pt x="480" y="311"/>
                  </a:lnTo>
                  <a:lnTo>
                    <a:pt x="477" y="311"/>
                  </a:lnTo>
                  <a:lnTo>
                    <a:pt x="471" y="311"/>
                  </a:lnTo>
                  <a:lnTo>
                    <a:pt x="466" y="302"/>
                  </a:lnTo>
                  <a:lnTo>
                    <a:pt x="450" y="291"/>
                  </a:lnTo>
                  <a:lnTo>
                    <a:pt x="441" y="286"/>
                  </a:lnTo>
                  <a:lnTo>
                    <a:pt x="425" y="283"/>
                  </a:lnTo>
                  <a:lnTo>
                    <a:pt x="417" y="283"/>
                  </a:lnTo>
                  <a:lnTo>
                    <a:pt x="408" y="283"/>
                  </a:lnTo>
                  <a:lnTo>
                    <a:pt x="392" y="291"/>
                  </a:lnTo>
                  <a:lnTo>
                    <a:pt x="375" y="297"/>
                  </a:lnTo>
                  <a:lnTo>
                    <a:pt x="373" y="302"/>
                  </a:lnTo>
                  <a:lnTo>
                    <a:pt x="370" y="311"/>
                  </a:lnTo>
                  <a:lnTo>
                    <a:pt x="351" y="319"/>
                  </a:lnTo>
                  <a:lnTo>
                    <a:pt x="334" y="330"/>
                  </a:lnTo>
                  <a:lnTo>
                    <a:pt x="323" y="330"/>
                  </a:lnTo>
                  <a:lnTo>
                    <a:pt x="315" y="330"/>
                  </a:lnTo>
                  <a:lnTo>
                    <a:pt x="312" y="324"/>
                  </a:lnTo>
                  <a:lnTo>
                    <a:pt x="307" y="322"/>
                  </a:lnTo>
                  <a:lnTo>
                    <a:pt x="304" y="322"/>
                  </a:lnTo>
                  <a:lnTo>
                    <a:pt x="299" y="322"/>
                  </a:lnTo>
                  <a:lnTo>
                    <a:pt x="288" y="316"/>
                  </a:lnTo>
                  <a:lnTo>
                    <a:pt x="279" y="311"/>
                  </a:lnTo>
                  <a:lnTo>
                    <a:pt x="274" y="311"/>
                  </a:lnTo>
                  <a:lnTo>
                    <a:pt x="271" y="311"/>
                  </a:lnTo>
                  <a:lnTo>
                    <a:pt x="247" y="311"/>
                  </a:lnTo>
                  <a:lnTo>
                    <a:pt x="227" y="311"/>
                  </a:lnTo>
                  <a:lnTo>
                    <a:pt x="214" y="311"/>
                  </a:lnTo>
                  <a:lnTo>
                    <a:pt x="197" y="311"/>
                  </a:lnTo>
                  <a:lnTo>
                    <a:pt x="192" y="311"/>
                  </a:lnTo>
                  <a:lnTo>
                    <a:pt x="183" y="319"/>
                  </a:lnTo>
                  <a:lnTo>
                    <a:pt x="175" y="324"/>
                  </a:lnTo>
                  <a:lnTo>
                    <a:pt x="167" y="333"/>
                  </a:lnTo>
                  <a:lnTo>
                    <a:pt x="167" y="341"/>
                  </a:lnTo>
                  <a:lnTo>
                    <a:pt x="164" y="352"/>
                  </a:lnTo>
                  <a:lnTo>
                    <a:pt x="153" y="366"/>
                  </a:lnTo>
                  <a:lnTo>
                    <a:pt x="148" y="379"/>
                  </a:lnTo>
                  <a:lnTo>
                    <a:pt x="145" y="385"/>
                  </a:lnTo>
                  <a:lnTo>
                    <a:pt x="142" y="390"/>
                  </a:lnTo>
                  <a:lnTo>
                    <a:pt x="129" y="407"/>
                  </a:lnTo>
                  <a:lnTo>
                    <a:pt x="118" y="415"/>
                  </a:lnTo>
                  <a:lnTo>
                    <a:pt x="107" y="420"/>
                  </a:lnTo>
                  <a:lnTo>
                    <a:pt x="93" y="426"/>
                  </a:lnTo>
                  <a:lnTo>
                    <a:pt x="87" y="431"/>
                  </a:lnTo>
                  <a:lnTo>
                    <a:pt x="82" y="437"/>
                  </a:lnTo>
                  <a:lnTo>
                    <a:pt x="71" y="440"/>
                  </a:lnTo>
                  <a:lnTo>
                    <a:pt x="65" y="440"/>
                  </a:lnTo>
                  <a:lnTo>
                    <a:pt x="49" y="448"/>
                  </a:lnTo>
                  <a:lnTo>
                    <a:pt x="41" y="459"/>
                  </a:lnTo>
                  <a:lnTo>
                    <a:pt x="38" y="462"/>
                  </a:lnTo>
                  <a:lnTo>
                    <a:pt x="38" y="470"/>
                  </a:lnTo>
                  <a:lnTo>
                    <a:pt x="33" y="470"/>
                  </a:lnTo>
                  <a:lnTo>
                    <a:pt x="30" y="475"/>
                  </a:lnTo>
                  <a:lnTo>
                    <a:pt x="27" y="475"/>
                  </a:lnTo>
                  <a:lnTo>
                    <a:pt x="24" y="473"/>
                  </a:lnTo>
                  <a:lnTo>
                    <a:pt x="24" y="459"/>
                  </a:lnTo>
                  <a:lnTo>
                    <a:pt x="22" y="456"/>
                  </a:lnTo>
                  <a:lnTo>
                    <a:pt x="22" y="448"/>
                  </a:lnTo>
                  <a:lnTo>
                    <a:pt x="22" y="437"/>
                  </a:lnTo>
                  <a:lnTo>
                    <a:pt x="19" y="434"/>
                  </a:lnTo>
                  <a:lnTo>
                    <a:pt x="16" y="431"/>
                  </a:lnTo>
                  <a:lnTo>
                    <a:pt x="13" y="423"/>
                  </a:lnTo>
                  <a:lnTo>
                    <a:pt x="11" y="415"/>
                  </a:lnTo>
                  <a:lnTo>
                    <a:pt x="5" y="393"/>
                  </a:lnTo>
                  <a:lnTo>
                    <a:pt x="2" y="371"/>
                  </a:lnTo>
                  <a:lnTo>
                    <a:pt x="2" y="360"/>
                  </a:lnTo>
                  <a:lnTo>
                    <a:pt x="2" y="349"/>
                  </a:lnTo>
                  <a:lnTo>
                    <a:pt x="2" y="335"/>
                  </a:lnTo>
                  <a:lnTo>
                    <a:pt x="5" y="322"/>
                  </a:lnTo>
                  <a:lnTo>
                    <a:pt x="11" y="302"/>
                  </a:lnTo>
                  <a:lnTo>
                    <a:pt x="13" y="261"/>
                  </a:lnTo>
                  <a:lnTo>
                    <a:pt x="30" y="234"/>
                  </a:lnTo>
                  <a:lnTo>
                    <a:pt x="35" y="226"/>
                  </a:lnTo>
                  <a:lnTo>
                    <a:pt x="35" y="220"/>
                  </a:lnTo>
                  <a:lnTo>
                    <a:pt x="35" y="215"/>
                  </a:lnTo>
                  <a:lnTo>
                    <a:pt x="30" y="193"/>
                  </a:lnTo>
                  <a:lnTo>
                    <a:pt x="22" y="168"/>
                  </a:lnTo>
                  <a:lnTo>
                    <a:pt x="16" y="154"/>
                  </a:lnTo>
                  <a:lnTo>
                    <a:pt x="13" y="143"/>
                  </a:lnTo>
                  <a:lnTo>
                    <a:pt x="13" y="124"/>
                  </a:lnTo>
                  <a:lnTo>
                    <a:pt x="13" y="102"/>
                  </a:lnTo>
                  <a:lnTo>
                    <a:pt x="5" y="91"/>
                  </a:lnTo>
                  <a:lnTo>
                    <a:pt x="2" y="80"/>
                  </a:lnTo>
                  <a:lnTo>
                    <a:pt x="0" y="72"/>
                  </a:lnTo>
                  <a:lnTo>
                    <a:pt x="0" y="64"/>
                  </a:lnTo>
                  <a:lnTo>
                    <a:pt x="0" y="55"/>
                  </a:lnTo>
                  <a:lnTo>
                    <a:pt x="0" y="47"/>
                  </a:lnTo>
                  <a:lnTo>
                    <a:pt x="19" y="42"/>
                  </a:lnTo>
                  <a:lnTo>
                    <a:pt x="35" y="33"/>
                  </a:lnTo>
                  <a:lnTo>
                    <a:pt x="41" y="28"/>
                  </a:lnTo>
                  <a:lnTo>
                    <a:pt x="44" y="22"/>
                  </a:lnTo>
                  <a:lnTo>
                    <a:pt x="49" y="20"/>
                  </a:lnTo>
                  <a:lnTo>
                    <a:pt x="55" y="14"/>
                  </a:lnTo>
                  <a:lnTo>
                    <a:pt x="65" y="6"/>
                  </a:lnTo>
                  <a:lnTo>
                    <a:pt x="71" y="0"/>
                  </a:lnTo>
                  <a:lnTo>
                    <a:pt x="74" y="0"/>
                  </a:lnTo>
                  <a:lnTo>
                    <a:pt x="82" y="0"/>
                  </a:lnTo>
                  <a:lnTo>
                    <a:pt x="87" y="6"/>
                  </a:lnTo>
                  <a:lnTo>
                    <a:pt x="96" y="11"/>
                  </a:lnTo>
                  <a:lnTo>
                    <a:pt x="104" y="11"/>
                  </a:lnTo>
                  <a:lnTo>
                    <a:pt x="115" y="11"/>
                  </a:lnTo>
                  <a:lnTo>
                    <a:pt x="118" y="9"/>
                  </a:lnTo>
                  <a:lnTo>
                    <a:pt x="123" y="9"/>
                  </a:lnTo>
                  <a:lnTo>
                    <a:pt x="129" y="9"/>
                  </a:lnTo>
                  <a:lnTo>
                    <a:pt x="137" y="9"/>
                  </a:lnTo>
                  <a:lnTo>
                    <a:pt x="142" y="14"/>
                  </a:lnTo>
                  <a:lnTo>
                    <a:pt x="145" y="20"/>
                  </a:lnTo>
                  <a:lnTo>
                    <a:pt x="153" y="22"/>
                  </a:lnTo>
                  <a:lnTo>
                    <a:pt x="159" y="28"/>
                  </a:lnTo>
                  <a:lnTo>
                    <a:pt x="167" y="28"/>
                  </a:lnTo>
                  <a:lnTo>
                    <a:pt x="178" y="28"/>
                  </a:lnTo>
                  <a:lnTo>
                    <a:pt x="183" y="20"/>
                  </a:lnTo>
                  <a:lnTo>
                    <a:pt x="192" y="11"/>
                  </a:lnTo>
                  <a:lnTo>
                    <a:pt x="194" y="14"/>
                  </a:lnTo>
                  <a:lnTo>
                    <a:pt x="197" y="22"/>
                  </a:lnTo>
                  <a:lnTo>
                    <a:pt x="208" y="22"/>
                  </a:lnTo>
                  <a:lnTo>
                    <a:pt x="211" y="25"/>
                  </a:lnTo>
                  <a:lnTo>
                    <a:pt x="211" y="33"/>
                  </a:lnTo>
                  <a:lnTo>
                    <a:pt x="214" y="33"/>
                  </a:lnTo>
                  <a:lnTo>
                    <a:pt x="216" y="42"/>
                  </a:lnTo>
                  <a:lnTo>
                    <a:pt x="219" y="55"/>
                  </a:lnTo>
                  <a:lnTo>
                    <a:pt x="227" y="69"/>
                  </a:lnTo>
                  <a:lnTo>
                    <a:pt x="230" y="80"/>
                  </a:lnTo>
                  <a:lnTo>
                    <a:pt x="233" y="80"/>
                  </a:lnTo>
                  <a:lnTo>
                    <a:pt x="238" y="83"/>
                  </a:lnTo>
                  <a:lnTo>
                    <a:pt x="244" y="83"/>
                  </a:lnTo>
                  <a:lnTo>
                    <a:pt x="247" y="83"/>
                  </a:lnTo>
                  <a:lnTo>
                    <a:pt x="260" y="75"/>
                  </a:lnTo>
                  <a:lnTo>
                    <a:pt x="274" y="64"/>
                  </a:lnTo>
                  <a:lnTo>
                    <a:pt x="274" y="58"/>
                  </a:lnTo>
                  <a:lnTo>
                    <a:pt x="274" y="50"/>
                  </a:lnTo>
                  <a:lnTo>
                    <a:pt x="274" y="47"/>
                  </a:lnTo>
                  <a:lnTo>
                    <a:pt x="277" y="42"/>
                  </a:lnTo>
                  <a:lnTo>
                    <a:pt x="279" y="33"/>
                  </a:lnTo>
                  <a:lnTo>
                    <a:pt x="279" y="25"/>
                  </a:lnTo>
                  <a:lnTo>
                    <a:pt x="285" y="22"/>
                  </a:lnTo>
                  <a:lnTo>
                    <a:pt x="288" y="22"/>
                  </a:lnTo>
                  <a:lnTo>
                    <a:pt x="293" y="22"/>
                  </a:lnTo>
                  <a:lnTo>
                    <a:pt x="296" y="22"/>
                  </a:lnTo>
                  <a:lnTo>
                    <a:pt x="296" y="22"/>
                  </a:lnTo>
                  <a:lnTo>
                    <a:pt x="299" y="25"/>
                  </a:lnTo>
                  <a:lnTo>
                    <a:pt x="299" y="33"/>
                  </a:lnTo>
                  <a:lnTo>
                    <a:pt x="299" y="39"/>
                  </a:lnTo>
                  <a:lnTo>
                    <a:pt x="304" y="42"/>
                  </a:lnTo>
                  <a:lnTo>
                    <a:pt x="307" y="42"/>
                  </a:lnTo>
                  <a:lnTo>
                    <a:pt x="307" y="44"/>
                  </a:lnTo>
                  <a:lnTo>
                    <a:pt x="310" y="50"/>
                  </a:lnTo>
                  <a:lnTo>
                    <a:pt x="312" y="50"/>
                  </a:lnTo>
                  <a:lnTo>
                    <a:pt x="315" y="55"/>
                  </a:lnTo>
                  <a:lnTo>
                    <a:pt x="332" y="55"/>
                  </a:lnTo>
                  <a:lnTo>
                    <a:pt x="343" y="50"/>
                  </a:lnTo>
                  <a:lnTo>
                    <a:pt x="348" y="58"/>
                  </a:lnTo>
                  <a:lnTo>
                    <a:pt x="351" y="64"/>
                  </a:lnTo>
                  <a:lnTo>
                    <a:pt x="351" y="72"/>
                  </a:lnTo>
                  <a:lnTo>
                    <a:pt x="351" y="86"/>
                  </a:lnTo>
                  <a:lnTo>
                    <a:pt x="351" y="88"/>
                  </a:lnTo>
                  <a:lnTo>
                    <a:pt x="348" y="88"/>
                  </a:lnTo>
                  <a:lnTo>
                    <a:pt x="348" y="97"/>
                  </a:lnTo>
                  <a:lnTo>
                    <a:pt x="348" y="102"/>
                  </a:lnTo>
                  <a:lnTo>
                    <a:pt x="354" y="108"/>
                  </a:lnTo>
                  <a:lnTo>
                    <a:pt x="359" y="113"/>
                  </a:lnTo>
                  <a:lnTo>
                    <a:pt x="378" y="119"/>
                  </a:lnTo>
                  <a:lnTo>
                    <a:pt x="395" y="121"/>
                  </a:lnTo>
                  <a:lnTo>
                    <a:pt x="400" y="127"/>
                  </a:lnTo>
                  <a:lnTo>
                    <a:pt x="400" y="132"/>
                  </a:lnTo>
                  <a:lnTo>
                    <a:pt x="400" y="135"/>
                  </a:lnTo>
                  <a:lnTo>
                    <a:pt x="406" y="138"/>
                  </a:lnTo>
                  <a:lnTo>
                    <a:pt x="406" y="143"/>
                  </a:lnTo>
                  <a:lnTo>
                    <a:pt x="406" y="151"/>
                  </a:lnTo>
                  <a:lnTo>
                    <a:pt x="400" y="154"/>
                  </a:lnTo>
                  <a:lnTo>
                    <a:pt x="400" y="162"/>
                  </a:lnTo>
                  <a:lnTo>
                    <a:pt x="395" y="162"/>
                  </a:lnTo>
                  <a:lnTo>
                    <a:pt x="389" y="168"/>
                  </a:lnTo>
                  <a:lnTo>
                    <a:pt x="389" y="173"/>
                  </a:lnTo>
                  <a:lnTo>
                    <a:pt x="389" y="182"/>
                  </a:lnTo>
                  <a:lnTo>
                    <a:pt x="392" y="182"/>
                  </a:lnTo>
                  <a:lnTo>
                    <a:pt x="395" y="187"/>
                  </a:lnTo>
                  <a:lnTo>
                    <a:pt x="406" y="193"/>
                  </a:lnTo>
                  <a:lnTo>
                    <a:pt x="414" y="201"/>
                  </a:lnTo>
                  <a:lnTo>
                    <a:pt x="417" y="198"/>
                  </a:lnTo>
                  <a:lnTo>
                    <a:pt x="425" y="198"/>
                  </a:lnTo>
                  <a:lnTo>
                    <a:pt x="425" y="193"/>
                  </a:lnTo>
                  <a:lnTo>
                    <a:pt x="428" y="193"/>
                  </a:lnTo>
                  <a:lnTo>
                    <a:pt x="436" y="187"/>
                  </a:lnTo>
                  <a:lnTo>
                    <a:pt x="441" y="184"/>
                  </a:lnTo>
                  <a:lnTo>
                    <a:pt x="444" y="182"/>
                  </a:lnTo>
                  <a:lnTo>
                    <a:pt x="450" y="173"/>
                  </a:lnTo>
                  <a:lnTo>
                    <a:pt x="458" y="168"/>
                  </a:lnTo>
                  <a:lnTo>
                    <a:pt x="458" y="162"/>
                  </a:lnTo>
                  <a:lnTo>
                    <a:pt x="466" y="162"/>
                  </a:lnTo>
                  <a:lnTo>
                    <a:pt x="471" y="160"/>
                  </a:lnTo>
                  <a:lnTo>
                    <a:pt x="477" y="151"/>
                  </a:lnTo>
                  <a:lnTo>
                    <a:pt x="485" y="151"/>
                  </a:lnTo>
                  <a:lnTo>
                    <a:pt x="502" y="149"/>
                  </a:lnTo>
                  <a:lnTo>
                    <a:pt x="518" y="149"/>
                  </a:lnTo>
                  <a:lnTo>
                    <a:pt x="524" y="151"/>
                  </a:lnTo>
                  <a:lnTo>
                    <a:pt x="532" y="154"/>
                  </a:lnTo>
                  <a:lnTo>
                    <a:pt x="537" y="168"/>
                  </a:lnTo>
                  <a:lnTo>
                    <a:pt x="537" y="182"/>
                  </a:lnTo>
                  <a:close/>
                </a:path>
              </a:pathLst>
            </a:custGeom>
            <a:solidFill>
              <a:srgbClr val="92D050"/>
            </a:solidFill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91436" tIns="45718" rIns="91436" bIns="45718"/>
            <a:lstStyle/>
            <a:p>
              <a:pPr>
                <a:defRPr/>
              </a:pPr>
              <a:endParaRPr lang="ru-RU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6" name="Freeform 61">
              <a:hlinkClick r:id="" action="ppaction://noaction"/>
            </p:cNvPr>
            <p:cNvSpPr>
              <a:spLocks/>
            </p:cNvSpPr>
            <p:nvPr/>
          </p:nvSpPr>
          <p:spPr bwMode="auto">
            <a:xfrm>
              <a:off x="2812425" y="1742759"/>
              <a:ext cx="561483" cy="718537"/>
            </a:xfrm>
            <a:custGeom>
              <a:avLst/>
              <a:gdLst/>
              <a:ahLst/>
              <a:cxnLst>
                <a:cxn ang="0">
                  <a:pos x="250" y="439"/>
                </a:cxn>
                <a:cxn ang="0">
                  <a:pos x="233" y="390"/>
                </a:cxn>
                <a:cxn ang="0">
                  <a:pos x="220" y="351"/>
                </a:cxn>
                <a:cxn ang="0">
                  <a:pos x="203" y="327"/>
                </a:cxn>
                <a:cxn ang="0">
                  <a:pos x="178" y="338"/>
                </a:cxn>
                <a:cxn ang="0">
                  <a:pos x="146" y="346"/>
                </a:cxn>
                <a:cxn ang="0">
                  <a:pos x="115" y="343"/>
                </a:cxn>
                <a:cxn ang="0">
                  <a:pos x="93" y="310"/>
                </a:cxn>
                <a:cxn ang="0">
                  <a:pos x="80" y="239"/>
                </a:cxn>
                <a:cxn ang="0">
                  <a:pos x="69" y="206"/>
                </a:cxn>
                <a:cxn ang="0">
                  <a:pos x="52" y="178"/>
                </a:cxn>
                <a:cxn ang="0">
                  <a:pos x="28" y="200"/>
                </a:cxn>
                <a:cxn ang="0">
                  <a:pos x="0" y="222"/>
                </a:cxn>
                <a:cxn ang="0">
                  <a:pos x="14" y="178"/>
                </a:cxn>
                <a:cxn ang="0">
                  <a:pos x="30" y="135"/>
                </a:cxn>
                <a:cxn ang="0">
                  <a:pos x="50" y="102"/>
                </a:cxn>
                <a:cxn ang="0">
                  <a:pos x="80" y="102"/>
                </a:cxn>
                <a:cxn ang="0">
                  <a:pos x="93" y="135"/>
                </a:cxn>
                <a:cxn ang="0">
                  <a:pos x="132" y="151"/>
                </a:cxn>
                <a:cxn ang="0">
                  <a:pos x="148" y="135"/>
                </a:cxn>
                <a:cxn ang="0">
                  <a:pos x="165" y="126"/>
                </a:cxn>
                <a:cxn ang="0">
                  <a:pos x="189" y="143"/>
                </a:cxn>
                <a:cxn ang="0">
                  <a:pos x="211" y="135"/>
                </a:cxn>
                <a:cxn ang="0">
                  <a:pos x="211" y="52"/>
                </a:cxn>
                <a:cxn ang="0">
                  <a:pos x="203" y="30"/>
                </a:cxn>
                <a:cxn ang="0">
                  <a:pos x="211" y="8"/>
                </a:cxn>
                <a:cxn ang="0">
                  <a:pos x="244" y="0"/>
                </a:cxn>
                <a:cxn ang="0">
                  <a:pos x="250" y="11"/>
                </a:cxn>
                <a:cxn ang="0">
                  <a:pos x="239" y="44"/>
                </a:cxn>
                <a:cxn ang="0">
                  <a:pos x="258" y="60"/>
                </a:cxn>
                <a:cxn ang="0">
                  <a:pos x="288" y="55"/>
                </a:cxn>
                <a:cxn ang="0">
                  <a:pos x="329" y="52"/>
                </a:cxn>
                <a:cxn ang="0">
                  <a:pos x="343" y="82"/>
                </a:cxn>
                <a:cxn ang="0">
                  <a:pos x="357" y="140"/>
                </a:cxn>
                <a:cxn ang="0">
                  <a:pos x="373" y="165"/>
                </a:cxn>
                <a:cxn ang="0">
                  <a:pos x="390" y="206"/>
                </a:cxn>
                <a:cxn ang="0">
                  <a:pos x="376" y="247"/>
                </a:cxn>
                <a:cxn ang="0">
                  <a:pos x="401" y="272"/>
                </a:cxn>
                <a:cxn ang="0">
                  <a:pos x="403" y="291"/>
                </a:cxn>
                <a:cxn ang="0">
                  <a:pos x="412" y="313"/>
                </a:cxn>
                <a:cxn ang="0">
                  <a:pos x="384" y="327"/>
                </a:cxn>
                <a:cxn ang="0">
                  <a:pos x="351" y="332"/>
                </a:cxn>
                <a:cxn ang="0">
                  <a:pos x="299" y="357"/>
                </a:cxn>
                <a:cxn ang="0">
                  <a:pos x="291" y="373"/>
                </a:cxn>
                <a:cxn ang="0">
                  <a:pos x="302" y="387"/>
                </a:cxn>
                <a:cxn ang="0">
                  <a:pos x="329" y="390"/>
                </a:cxn>
                <a:cxn ang="0">
                  <a:pos x="357" y="390"/>
                </a:cxn>
                <a:cxn ang="0">
                  <a:pos x="357" y="409"/>
                </a:cxn>
                <a:cxn ang="0">
                  <a:pos x="335" y="431"/>
                </a:cxn>
                <a:cxn ang="0">
                  <a:pos x="318" y="442"/>
                </a:cxn>
                <a:cxn ang="0">
                  <a:pos x="294" y="453"/>
                </a:cxn>
              </a:cxnLst>
              <a:rect l="0" t="0" r="r" b="b"/>
              <a:pathLst>
                <a:path w="412" h="453">
                  <a:moveTo>
                    <a:pt x="288" y="453"/>
                  </a:moveTo>
                  <a:lnTo>
                    <a:pt x="274" y="450"/>
                  </a:lnTo>
                  <a:lnTo>
                    <a:pt x="258" y="442"/>
                  </a:lnTo>
                  <a:lnTo>
                    <a:pt x="250" y="439"/>
                  </a:lnTo>
                  <a:lnTo>
                    <a:pt x="247" y="431"/>
                  </a:lnTo>
                  <a:lnTo>
                    <a:pt x="247" y="420"/>
                  </a:lnTo>
                  <a:lnTo>
                    <a:pt x="244" y="412"/>
                  </a:lnTo>
                  <a:lnTo>
                    <a:pt x="233" y="390"/>
                  </a:lnTo>
                  <a:lnTo>
                    <a:pt x="225" y="379"/>
                  </a:lnTo>
                  <a:lnTo>
                    <a:pt x="222" y="371"/>
                  </a:lnTo>
                  <a:lnTo>
                    <a:pt x="220" y="368"/>
                  </a:lnTo>
                  <a:lnTo>
                    <a:pt x="220" y="351"/>
                  </a:lnTo>
                  <a:lnTo>
                    <a:pt x="220" y="338"/>
                  </a:lnTo>
                  <a:lnTo>
                    <a:pt x="214" y="332"/>
                  </a:lnTo>
                  <a:lnTo>
                    <a:pt x="209" y="327"/>
                  </a:lnTo>
                  <a:lnTo>
                    <a:pt x="203" y="327"/>
                  </a:lnTo>
                  <a:lnTo>
                    <a:pt x="198" y="327"/>
                  </a:lnTo>
                  <a:lnTo>
                    <a:pt x="192" y="332"/>
                  </a:lnTo>
                  <a:lnTo>
                    <a:pt x="181" y="338"/>
                  </a:lnTo>
                  <a:lnTo>
                    <a:pt x="178" y="338"/>
                  </a:lnTo>
                  <a:lnTo>
                    <a:pt x="176" y="346"/>
                  </a:lnTo>
                  <a:lnTo>
                    <a:pt x="170" y="346"/>
                  </a:lnTo>
                  <a:lnTo>
                    <a:pt x="165" y="349"/>
                  </a:lnTo>
                  <a:lnTo>
                    <a:pt x="146" y="346"/>
                  </a:lnTo>
                  <a:lnTo>
                    <a:pt x="121" y="346"/>
                  </a:lnTo>
                  <a:lnTo>
                    <a:pt x="118" y="346"/>
                  </a:lnTo>
                  <a:lnTo>
                    <a:pt x="118" y="346"/>
                  </a:lnTo>
                  <a:lnTo>
                    <a:pt x="115" y="343"/>
                  </a:lnTo>
                  <a:lnTo>
                    <a:pt x="115" y="338"/>
                  </a:lnTo>
                  <a:lnTo>
                    <a:pt x="107" y="329"/>
                  </a:lnTo>
                  <a:lnTo>
                    <a:pt x="102" y="324"/>
                  </a:lnTo>
                  <a:lnTo>
                    <a:pt x="93" y="310"/>
                  </a:lnTo>
                  <a:lnTo>
                    <a:pt x="85" y="296"/>
                  </a:lnTo>
                  <a:lnTo>
                    <a:pt x="88" y="272"/>
                  </a:lnTo>
                  <a:lnTo>
                    <a:pt x="88" y="253"/>
                  </a:lnTo>
                  <a:lnTo>
                    <a:pt x="80" y="239"/>
                  </a:lnTo>
                  <a:lnTo>
                    <a:pt x="80" y="233"/>
                  </a:lnTo>
                  <a:lnTo>
                    <a:pt x="80" y="233"/>
                  </a:lnTo>
                  <a:lnTo>
                    <a:pt x="74" y="228"/>
                  </a:lnTo>
                  <a:lnTo>
                    <a:pt x="69" y="206"/>
                  </a:lnTo>
                  <a:lnTo>
                    <a:pt x="66" y="187"/>
                  </a:lnTo>
                  <a:lnTo>
                    <a:pt x="61" y="181"/>
                  </a:lnTo>
                  <a:lnTo>
                    <a:pt x="55" y="178"/>
                  </a:lnTo>
                  <a:lnTo>
                    <a:pt x="52" y="178"/>
                  </a:lnTo>
                  <a:lnTo>
                    <a:pt x="41" y="178"/>
                  </a:lnTo>
                  <a:lnTo>
                    <a:pt x="36" y="187"/>
                  </a:lnTo>
                  <a:lnTo>
                    <a:pt x="28" y="192"/>
                  </a:lnTo>
                  <a:lnTo>
                    <a:pt x="28" y="200"/>
                  </a:lnTo>
                  <a:lnTo>
                    <a:pt x="25" y="206"/>
                  </a:lnTo>
                  <a:lnTo>
                    <a:pt x="14" y="217"/>
                  </a:lnTo>
                  <a:lnTo>
                    <a:pt x="6" y="225"/>
                  </a:lnTo>
                  <a:lnTo>
                    <a:pt x="0" y="222"/>
                  </a:lnTo>
                  <a:lnTo>
                    <a:pt x="0" y="220"/>
                  </a:lnTo>
                  <a:lnTo>
                    <a:pt x="0" y="217"/>
                  </a:lnTo>
                  <a:lnTo>
                    <a:pt x="11" y="198"/>
                  </a:lnTo>
                  <a:lnTo>
                    <a:pt x="14" y="178"/>
                  </a:lnTo>
                  <a:lnTo>
                    <a:pt x="19" y="178"/>
                  </a:lnTo>
                  <a:lnTo>
                    <a:pt x="25" y="162"/>
                  </a:lnTo>
                  <a:lnTo>
                    <a:pt x="28" y="143"/>
                  </a:lnTo>
                  <a:lnTo>
                    <a:pt x="30" y="135"/>
                  </a:lnTo>
                  <a:lnTo>
                    <a:pt x="36" y="129"/>
                  </a:lnTo>
                  <a:lnTo>
                    <a:pt x="36" y="121"/>
                  </a:lnTo>
                  <a:lnTo>
                    <a:pt x="39" y="107"/>
                  </a:lnTo>
                  <a:lnTo>
                    <a:pt x="50" y="102"/>
                  </a:lnTo>
                  <a:lnTo>
                    <a:pt x="55" y="99"/>
                  </a:lnTo>
                  <a:lnTo>
                    <a:pt x="63" y="99"/>
                  </a:lnTo>
                  <a:lnTo>
                    <a:pt x="71" y="99"/>
                  </a:lnTo>
                  <a:lnTo>
                    <a:pt x="80" y="102"/>
                  </a:lnTo>
                  <a:lnTo>
                    <a:pt x="85" y="107"/>
                  </a:lnTo>
                  <a:lnTo>
                    <a:pt x="88" y="118"/>
                  </a:lnTo>
                  <a:lnTo>
                    <a:pt x="91" y="129"/>
                  </a:lnTo>
                  <a:lnTo>
                    <a:pt x="93" y="135"/>
                  </a:lnTo>
                  <a:lnTo>
                    <a:pt x="96" y="140"/>
                  </a:lnTo>
                  <a:lnTo>
                    <a:pt x="107" y="145"/>
                  </a:lnTo>
                  <a:lnTo>
                    <a:pt x="126" y="151"/>
                  </a:lnTo>
                  <a:lnTo>
                    <a:pt x="132" y="151"/>
                  </a:lnTo>
                  <a:lnTo>
                    <a:pt x="137" y="151"/>
                  </a:lnTo>
                  <a:lnTo>
                    <a:pt x="137" y="148"/>
                  </a:lnTo>
                  <a:lnTo>
                    <a:pt x="146" y="145"/>
                  </a:lnTo>
                  <a:lnTo>
                    <a:pt x="148" y="135"/>
                  </a:lnTo>
                  <a:lnTo>
                    <a:pt x="151" y="124"/>
                  </a:lnTo>
                  <a:lnTo>
                    <a:pt x="162" y="124"/>
                  </a:lnTo>
                  <a:lnTo>
                    <a:pt x="165" y="124"/>
                  </a:lnTo>
                  <a:lnTo>
                    <a:pt x="165" y="126"/>
                  </a:lnTo>
                  <a:lnTo>
                    <a:pt x="167" y="135"/>
                  </a:lnTo>
                  <a:lnTo>
                    <a:pt x="170" y="135"/>
                  </a:lnTo>
                  <a:lnTo>
                    <a:pt x="178" y="143"/>
                  </a:lnTo>
                  <a:lnTo>
                    <a:pt x="189" y="143"/>
                  </a:lnTo>
                  <a:lnTo>
                    <a:pt x="195" y="143"/>
                  </a:lnTo>
                  <a:lnTo>
                    <a:pt x="200" y="140"/>
                  </a:lnTo>
                  <a:lnTo>
                    <a:pt x="209" y="135"/>
                  </a:lnTo>
                  <a:lnTo>
                    <a:pt x="211" y="135"/>
                  </a:lnTo>
                  <a:lnTo>
                    <a:pt x="211" y="113"/>
                  </a:lnTo>
                  <a:lnTo>
                    <a:pt x="211" y="91"/>
                  </a:lnTo>
                  <a:lnTo>
                    <a:pt x="211" y="71"/>
                  </a:lnTo>
                  <a:lnTo>
                    <a:pt x="211" y="52"/>
                  </a:lnTo>
                  <a:lnTo>
                    <a:pt x="211" y="41"/>
                  </a:lnTo>
                  <a:lnTo>
                    <a:pt x="209" y="33"/>
                  </a:lnTo>
                  <a:lnTo>
                    <a:pt x="209" y="30"/>
                  </a:lnTo>
                  <a:lnTo>
                    <a:pt x="203" y="30"/>
                  </a:lnTo>
                  <a:lnTo>
                    <a:pt x="203" y="25"/>
                  </a:lnTo>
                  <a:lnTo>
                    <a:pt x="203" y="19"/>
                  </a:lnTo>
                  <a:lnTo>
                    <a:pt x="209" y="14"/>
                  </a:lnTo>
                  <a:lnTo>
                    <a:pt x="211" y="8"/>
                  </a:lnTo>
                  <a:lnTo>
                    <a:pt x="220" y="5"/>
                  </a:lnTo>
                  <a:lnTo>
                    <a:pt x="222" y="0"/>
                  </a:lnTo>
                  <a:lnTo>
                    <a:pt x="233" y="0"/>
                  </a:lnTo>
                  <a:lnTo>
                    <a:pt x="244" y="0"/>
                  </a:lnTo>
                  <a:lnTo>
                    <a:pt x="247" y="3"/>
                  </a:lnTo>
                  <a:lnTo>
                    <a:pt x="247" y="3"/>
                  </a:lnTo>
                  <a:lnTo>
                    <a:pt x="247" y="8"/>
                  </a:lnTo>
                  <a:lnTo>
                    <a:pt x="250" y="11"/>
                  </a:lnTo>
                  <a:lnTo>
                    <a:pt x="247" y="19"/>
                  </a:lnTo>
                  <a:lnTo>
                    <a:pt x="242" y="30"/>
                  </a:lnTo>
                  <a:lnTo>
                    <a:pt x="242" y="38"/>
                  </a:lnTo>
                  <a:lnTo>
                    <a:pt x="239" y="44"/>
                  </a:lnTo>
                  <a:lnTo>
                    <a:pt x="242" y="52"/>
                  </a:lnTo>
                  <a:lnTo>
                    <a:pt x="244" y="58"/>
                  </a:lnTo>
                  <a:lnTo>
                    <a:pt x="250" y="58"/>
                  </a:lnTo>
                  <a:lnTo>
                    <a:pt x="258" y="60"/>
                  </a:lnTo>
                  <a:lnTo>
                    <a:pt x="274" y="60"/>
                  </a:lnTo>
                  <a:lnTo>
                    <a:pt x="288" y="58"/>
                  </a:lnTo>
                  <a:lnTo>
                    <a:pt x="288" y="58"/>
                  </a:lnTo>
                  <a:lnTo>
                    <a:pt x="288" y="55"/>
                  </a:lnTo>
                  <a:lnTo>
                    <a:pt x="305" y="55"/>
                  </a:lnTo>
                  <a:lnTo>
                    <a:pt x="324" y="55"/>
                  </a:lnTo>
                  <a:lnTo>
                    <a:pt x="324" y="52"/>
                  </a:lnTo>
                  <a:lnTo>
                    <a:pt x="329" y="52"/>
                  </a:lnTo>
                  <a:lnTo>
                    <a:pt x="332" y="52"/>
                  </a:lnTo>
                  <a:lnTo>
                    <a:pt x="335" y="52"/>
                  </a:lnTo>
                  <a:lnTo>
                    <a:pt x="340" y="71"/>
                  </a:lnTo>
                  <a:lnTo>
                    <a:pt x="343" y="82"/>
                  </a:lnTo>
                  <a:lnTo>
                    <a:pt x="346" y="115"/>
                  </a:lnTo>
                  <a:lnTo>
                    <a:pt x="349" y="126"/>
                  </a:lnTo>
                  <a:lnTo>
                    <a:pt x="354" y="135"/>
                  </a:lnTo>
                  <a:lnTo>
                    <a:pt x="357" y="140"/>
                  </a:lnTo>
                  <a:lnTo>
                    <a:pt x="360" y="148"/>
                  </a:lnTo>
                  <a:lnTo>
                    <a:pt x="368" y="159"/>
                  </a:lnTo>
                  <a:lnTo>
                    <a:pt x="370" y="162"/>
                  </a:lnTo>
                  <a:lnTo>
                    <a:pt x="373" y="165"/>
                  </a:lnTo>
                  <a:lnTo>
                    <a:pt x="384" y="173"/>
                  </a:lnTo>
                  <a:lnTo>
                    <a:pt x="387" y="181"/>
                  </a:lnTo>
                  <a:lnTo>
                    <a:pt x="390" y="192"/>
                  </a:lnTo>
                  <a:lnTo>
                    <a:pt x="390" y="206"/>
                  </a:lnTo>
                  <a:lnTo>
                    <a:pt x="384" y="217"/>
                  </a:lnTo>
                  <a:lnTo>
                    <a:pt x="376" y="233"/>
                  </a:lnTo>
                  <a:lnTo>
                    <a:pt x="376" y="236"/>
                  </a:lnTo>
                  <a:lnTo>
                    <a:pt x="376" y="247"/>
                  </a:lnTo>
                  <a:lnTo>
                    <a:pt x="384" y="253"/>
                  </a:lnTo>
                  <a:lnTo>
                    <a:pt x="395" y="258"/>
                  </a:lnTo>
                  <a:lnTo>
                    <a:pt x="398" y="261"/>
                  </a:lnTo>
                  <a:lnTo>
                    <a:pt x="401" y="272"/>
                  </a:lnTo>
                  <a:lnTo>
                    <a:pt x="401" y="274"/>
                  </a:lnTo>
                  <a:lnTo>
                    <a:pt x="401" y="280"/>
                  </a:lnTo>
                  <a:lnTo>
                    <a:pt x="401" y="285"/>
                  </a:lnTo>
                  <a:lnTo>
                    <a:pt x="403" y="291"/>
                  </a:lnTo>
                  <a:lnTo>
                    <a:pt x="409" y="296"/>
                  </a:lnTo>
                  <a:lnTo>
                    <a:pt x="412" y="302"/>
                  </a:lnTo>
                  <a:lnTo>
                    <a:pt x="412" y="307"/>
                  </a:lnTo>
                  <a:lnTo>
                    <a:pt x="412" y="313"/>
                  </a:lnTo>
                  <a:lnTo>
                    <a:pt x="412" y="316"/>
                  </a:lnTo>
                  <a:lnTo>
                    <a:pt x="409" y="316"/>
                  </a:lnTo>
                  <a:lnTo>
                    <a:pt x="398" y="321"/>
                  </a:lnTo>
                  <a:lnTo>
                    <a:pt x="384" y="327"/>
                  </a:lnTo>
                  <a:lnTo>
                    <a:pt x="381" y="327"/>
                  </a:lnTo>
                  <a:lnTo>
                    <a:pt x="373" y="332"/>
                  </a:lnTo>
                  <a:lnTo>
                    <a:pt x="365" y="332"/>
                  </a:lnTo>
                  <a:lnTo>
                    <a:pt x="351" y="332"/>
                  </a:lnTo>
                  <a:lnTo>
                    <a:pt x="338" y="338"/>
                  </a:lnTo>
                  <a:lnTo>
                    <a:pt x="321" y="346"/>
                  </a:lnTo>
                  <a:lnTo>
                    <a:pt x="307" y="349"/>
                  </a:lnTo>
                  <a:lnTo>
                    <a:pt x="299" y="357"/>
                  </a:lnTo>
                  <a:lnTo>
                    <a:pt x="294" y="357"/>
                  </a:lnTo>
                  <a:lnTo>
                    <a:pt x="288" y="368"/>
                  </a:lnTo>
                  <a:lnTo>
                    <a:pt x="291" y="368"/>
                  </a:lnTo>
                  <a:lnTo>
                    <a:pt x="291" y="373"/>
                  </a:lnTo>
                  <a:lnTo>
                    <a:pt x="291" y="379"/>
                  </a:lnTo>
                  <a:lnTo>
                    <a:pt x="294" y="379"/>
                  </a:lnTo>
                  <a:lnTo>
                    <a:pt x="302" y="382"/>
                  </a:lnTo>
                  <a:lnTo>
                    <a:pt x="302" y="387"/>
                  </a:lnTo>
                  <a:lnTo>
                    <a:pt x="307" y="390"/>
                  </a:lnTo>
                  <a:lnTo>
                    <a:pt x="318" y="390"/>
                  </a:lnTo>
                  <a:lnTo>
                    <a:pt x="329" y="390"/>
                  </a:lnTo>
                  <a:lnTo>
                    <a:pt x="329" y="390"/>
                  </a:lnTo>
                  <a:lnTo>
                    <a:pt x="335" y="387"/>
                  </a:lnTo>
                  <a:lnTo>
                    <a:pt x="340" y="384"/>
                  </a:lnTo>
                  <a:lnTo>
                    <a:pt x="351" y="384"/>
                  </a:lnTo>
                  <a:lnTo>
                    <a:pt x="357" y="390"/>
                  </a:lnTo>
                  <a:lnTo>
                    <a:pt x="360" y="395"/>
                  </a:lnTo>
                  <a:lnTo>
                    <a:pt x="360" y="398"/>
                  </a:lnTo>
                  <a:lnTo>
                    <a:pt x="360" y="403"/>
                  </a:lnTo>
                  <a:lnTo>
                    <a:pt x="357" y="409"/>
                  </a:lnTo>
                  <a:lnTo>
                    <a:pt x="354" y="412"/>
                  </a:lnTo>
                  <a:lnTo>
                    <a:pt x="343" y="417"/>
                  </a:lnTo>
                  <a:lnTo>
                    <a:pt x="335" y="423"/>
                  </a:lnTo>
                  <a:lnTo>
                    <a:pt x="335" y="431"/>
                  </a:lnTo>
                  <a:lnTo>
                    <a:pt x="332" y="431"/>
                  </a:lnTo>
                  <a:lnTo>
                    <a:pt x="329" y="434"/>
                  </a:lnTo>
                  <a:lnTo>
                    <a:pt x="324" y="436"/>
                  </a:lnTo>
                  <a:lnTo>
                    <a:pt x="318" y="442"/>
                  </a:lnTo>
                  <a:lnTo>
                    <a:pt x="313" y="450"/>
                  </a:lnTo>
                  <a:lnTo>
                    <a:pt x="310" y="450"/>
                  </a:lnTo>
                  <a:lnTo>
                    <a:pt x="302" y="453"/>
                  </a:lnTo>
                  <a:lnTo>
                    <a:pt x="294" y="453"/>
                  </a:lnTo>
                  <a:lnTo>
                    <a:pt x="288" y="453"/>
                  </a:lnTo>
                  <a:close/>
                </a:path>
              </a:pathLst>
            </a:custGeom>
            <a:solidFill>
              <a:srgbClr val="92D050"/>
            </a:solidFill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91436" tIns="45718" rIns="91436" bIns="45718"/>
            <a:lstStyle/>
            <a:p>
              <a:pPr>
                <a:defRPr/>
              </a:pPr>
              <a:endParaRPr lang="ru-RU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7" name="Freeform 62">
              <a:hlinkClick r:id="" action="ppaction://noaction"/>
            </p:cNvPr>
            <p:cNvSpPr>
              <a:spLocks/>
            </p:cNvSpPr>
            <p:nvPr/>
          </p:nvSpPr>
          <p:spPr bwMode="auto">
            <a:xfrm>
              <a:off x="3588300" y="1315771"/>
              <a:ext cx="661036" cy="916322"/>
            </a:xfrm>
            <a:custGeom>
              <a:avLst/>
              <a:gdLst/>
              <a:ahLst/>
              <a:cxnLst>
                <a:cxn ang="0">
                  <a:pos x="225" y="562"/>
                </a:cxn>
                <a:cxn ang="0">
                  <a:pos x="186" y="546"/>
                </a:cxn>
                <a:cxn ang="0">
                  <a:pos x="167" y="535"/>
                </a:cxn>
                <a:cxn ang="0">
                  <a:pos x="153" y="505"/>
                </a:cxn>
                <a:cxn ang="0">
                  <a:pos x="129" y="477"/>
                </a:cxn>
                <a:cxn ang="0">
                  <a:pos x="74" y="475"/>
                </a:cxn>
                <a:cxn ang="0">
                  <a:pos x="52" y="458"/>
                </a:cxn>
                <a:cxn ang="0">
                  <a:pos x="27" y="428"/>
                </a:cxn>
                <a:cxn ang="0">
                  <a:pos x="8" y="436"/>
                </a:cxn>
                <a:cxn ang="0">
                  <a:pos x="0" y="420"/>
                </a:cxn>
                <a:cxn ang="0">
                  <a:pos x="24" y="403"/>
                </a:cxn>
                <a:cxn ang="0">
                  <a:pos x="63" y="389"/>
                </a:cxn>
                <a:cxn ang="0">
                  <a:pos x="74" y="357"/>
                </a:cxn>
                <a:cxn ang="0">
                  <a:pos x="90" y="315"/>
                </a:cxn>
                <a:cxn ang="0">
                  <a:pos x="87" y="280"/>
                </a:cxn>
                <a:cxn ang="0">
                  <a:pos x="79" y="255"/>
                </a:cxn>
                <a:cxn ang="0">
                  <a:pos x="90" y="222"/>
                </a:cxn>
                <a:cxn ang="0">
                  <a:pos x="120" y="197"/>
                </a:cxn>
                <a:cxn ang="0">
                  <a:pos x="153" y="186"/>
                </a:cxn>
                <a:cxn ang="0">
                  <a:pos x="181" y="167"/>
                </a:cxn>
                <a:cxn ang="0">
                  <a:pos x="197" y="140"/>
                </a:cxn>
                <a:cxn ang="0">
                  <a:pos x="205" y="123"/>
                </a:cxn>
                <a:cxn ang="0">
                  <a:pos x="189" y="107"/>
                </a:cxn>
                <a:cxn ang="0">
                  <a:pos x="153" y="99"/>
                </a:cxn>
                <a:cxn ang="0">
                  <a:pos x="112" y="88"/>
                </a:cxn>
                <a:cxn ang="0">
                  <a:pos x="129" y="74"/>
                </a:cxn>
                <a:cxn ang="0">
                  <a:pos x="167" y="49"/>
                </a:cxn>
                <a:cxn ang="0">
                  <a:pos x="181" y="30"/>
                </a:cxn>
                <a:cxn ang="0">
                  <a:pos x="205" y="30"/>
                </a:cxn>
                <a:cxn ang="0">
                  <a:pos x="252" y="44"/>
                </a:cxn>
                <a:cxn ang="0">
                  <a:pos x="293" y="41"/>
                </a:cxn>
                <a:cxn ang="0">
                  <a:pos x="296" y="22"/>
                </a:cxn>
                <a:cxn ang="0">
                  <a:pos x="279" y="8"/>
                </a:cxn>
                <a:cxn ang="0">
                  <a:pos x="315" y="5"/>
                </a:cxn>
                <a:cxn ang="0">
                  <a:pos x="332" y="44"/>
                </a:cxn>
                <a:cxn ang="0">
                  <a:pos x="364" y="68"/>
                </a:cxn>
                <a:cxn ang="0">
                  <a:pos x="375" y="112"/>
                </a:cxn>
                <a:cxn ang="0">
                  <a:pos x="386" y="112"/>
                </a:cxn>
                <a:cxn ang="0">
                  <a:pos x="386" y="134"/>
                </a:cxn>
                <a:cxn ang="0">
                  <a:pos x="397" y="167"/>
                </a:cxn>
                <a:cxn ang="0">
                  <a:pos x="430" y="186"/>
                </a:cxn>
                <a:cxn ang="0">
                  <a:pos x="441" y="203"/>
                </a:cxn>
                <a:cxn ang="0">
                  <a:pos x="428" y="230"/>
                </a:cxn>
                <a:cxn ang="0">
                  <a:pos x="430" y="271"/>
                </a:cxn>
                <a:cxn ang="0">
                  <a:pos x="458" y="307"/>
                </a:cxn>
                <a:cxn ang="0">
                  <a:pos x="474" y="351"/>
                </a:cxn>
                <a:cxn ang="0">
                  <a:pos x="485" y="362"/>
                </a:cxn>
                <a:cxn ang="0">
                  <a:pos x="474" y="379"/>
                </a:cxn>
                <a:cxn ang="0">
                  <a:pos x="447" y="392"/>
                </a:cxn>
                <a:cxn ang="0">
                  <a:pos x="430" y="417"/>
                </a:cxn>
                <a:cxn ang="0">
                  <a:pos x="406" y="431"/>
                </a:cxn>
                <a:cxn ang="0">
                  <a:pos x="406" y="444"/>
                </a:cxn>
                <a:cxn ang="0">
                  <a:pos x="392" y="499"/>
                </a:cxn>
                <a:cxn ang="0">
                  <a:pos x="321" y="513"/>
                </a:cxn>
                <a:cxn ang="0">
                  <a:pos x="307" y="532"/>
                </a:cxn>
                <a:cxn ang="0">
                  <a:pos x="274" y="557"/>
                </a:cxn>
                <a:cxn ang="0">
                  <a:pos x="252" y="579"/>
                </a:cxn>
              </a:cxnLst>
              <a:rect l="0" t="0" r="r" b="b"/>
              <a:pathLst>
                <a:path w="485" h="579">
                  <a:moveTo>
                    <a:pt x="238" y="579"/>
                  </a:moveTo>
                  <a:lnTo>
                    <a:pt x="233" y="573"/>
                  </a:lnTo>
                  <a:lnTo>
                    <a:pt x="225" y="568"/>
                  </a:lnTo>
                  <a:lnTo>
                    <a:pt x="225" y="562"/>
                  </a:lnTo>
                  <a:lnTo>
                    <a:pt x="222" y="557"/>
                  </a:lnTo>
                  <a:lnTo>
                    <a:pt x="211" y="554"/>
                  </a:lnTo>
                  <a:lnTo>
                    <a:pt x="192" y="546"/>
                  </a:lnTo>
                  <a:lnTo>
                    <a:pt x="186" y="546"/>
                  </a:lnTo>
                  <a:lnTo>
                    <a:pt x="175" y="546"/>
                  </a:lnTo>
                  <a:lnTo>
                    <a:pt x="170" y="543"/>
                  </a:lnTo>
                  <a:lnTo>
                    <a:pt x="170" y="538"/>
                  </a:lnTo>
                  <a:lnTo>
                    <a:pt x="167" y="535"/>
                  </a:lnTo>
                  <a:lnTo>
                    <a:pt x="164" y="527"/>
                  </a:lnTo>
                  <a:lnTo>
                    <a:pt x="156" y="521"/>
                  </a:lnTo>
                  <a:lnTo>
                    <a:pt x="156" y="516"/>
                  </a:lnTo>
                  <a:lnTo>
                    <a:pt x="153" y="505"/>
                  </a:lnTo>
                  <a:lnTo>
                    <a:pt x="153" y="494"/>
                  </a:lnTo>
                  <a:lnTo>
                    <a:pt x="142" y="486"/>
                  </a:lnTo>
                  <a:lnTo>
                    <a:pt x="137" y="477"/>
                  </a:lnTo>
                  <a:lnTo>
                    <a:pt x="129" y="477"/>
                  </a:lnTo>
                  <a:lnTo>
                    <a:pt x="118" y="475"/>
                  </a:lnTo>
                  <a:lnTo>
                    <a:pt x="98" y="475"/>
                  </a:lnTo>
                  <a:lnTo>
                    <a:pt x="76" y="475"/>
                  </a:lnTo>
                  <a:lnTo>
                    <a:pt x="74" y="475"/>
                  </a:lnTo>
                  <a:lnTo>
                    <a:pt x="63" y="472"/>
                  </a:lnTo>
                  <a:lnTo>
                    <a:pt x="63" y="469"/>
                  </a:lnTo>
                  <a:lnTo>
                    <a:pt x="60" y="469"/>
                  </a:lnTo>
                  <a:lnTo>
                    <a:pt x="52" y="458"/>
                  </a:lnTo>
                  <a:lnTo>
                    <a:pt x="46" y="442"/>
                  </a:lnTo>
                  <a:lnTo>
                    <a:pt x="41" y="436"/>
                  </a:lnTo>
                  <a:lnTo>
                    <a:pt x="30" y="428"/>
                  </a:lnTo>
                  <a:lnTo>
                    <a:pt x="27" y="428"/>
                  </a:lnTo>
                  <a:lnTo>
                    <a:pt x="22" y="428"/>
                  </a:lnTo>
                  <a:lnTo>
                    <a:pt x="16" y="431"/>
                  </a:lnTo>
                  <a:lnTo>
                    <a:pt x="13" y="436"/>
                  </a:lnTo>
                  <a:lnTo>
                    <a:pt x="8" y="436"/>
                  </a:lnTo>
                  <a:lnTo>
                    <a:pt x="5" y="436"/>
                  </a:lnTo>
                  <a:lnTo>
                    <a:pt x="2" y="431"/>
                  </a:lnTo>
                  <a:lnTo>
                    <a:pt x="0" y="428"/>
                  </a:lnTo>
                  <a:lnTo>
                    <a:pt x="0" y="420"/>
                  </a:lnTo>
                  <a:lnTo>
                    <a:pt x="0" y="411"/>
                  </a:lnTo>
                  <a:lnTo>
                    <a:pt x="5" y="411"/>
                  </a:lnTo>
                  <a:lnTo>
                    <a:pt x="13" y="406"/>
                  </a:lnTo>
                  <a:lnTo>
                    <a:pt x="24" y="403"/>
                  </a:lnTo>
                  <a:lnTo>
                    <a:pt x="35" y="400"/>
                  </a:lnTo>
                  <a:lnTo>
                    <a:pt x="46" y="400"/>
                  </a:lnTo>
                  <a:lnTo>
                    <a:pt x="54" y="398"/>
                  </a:lnTo>
                  <a:lnTo>
                    <a:pt x="63" y="389"/>
                  </a:lnTo>
                  <a:lnTo>
                    <a:pt x="71" y="379"/>
                  </a:lnTo>
                  <a:lnTo>
                    <a:pt x="74" y="376"/>
                  </a:lnTo>
                  <a:lnTo>
                    <a:pt x="74" y="370"/>
                  </a:lnTo>
                  <a:lnTo>
                    <a:pt x="74" y="357"/>
                  </a:lnTo>
                  <a:lnTo>
                    <a:pt x="76" y="337"/>
                  </a:lnTo>
                  <a:lnTo>
                    <a:pt x="82" y="335"/>
                  </a:lnTo>
                  <a:lnTo>
                    <a:pt x="90" y="332"/>
                  </a:lnTo>
                  <a:lnTo>
                    <a:pt x="90" y="315"/>
                  </a:lnTo>
                  <a:lnTo>
                    <a:pt x="90" y="304"/>
                  </a:lnTo>
                  <a:lnTo>
                    <a:pt x="90" y="293"/>
                  </a:lnTo>
                  <a:lnTo>
                    <a:pt x="90" y="282"/>
                  </a:lnTo>
                  <a:lnTo>
                    <a:pt x="87" y="280"/>
                  </a:lnTo>
                  <a:lnTo>
                    <a:pt x="82" y="277"/>
                  </a:lnTo>
                  <a:lnTo>
                    <a:pt x="82" y="271"/>
                  </a:lnTo>
                  <a:lnTo>
                    <a:pt x="79" y="260"/>
                  </a:lnTo>
                  <a:lnTo>
                    <a:pt x="79" y="255"/>
                  </a:lnTo>
                  <a:lnTo>
                    <a:pt x="79" y="249"/>
                  </a:lnTo>
                  <a:lnTo>
                    <a:pt x="82" y="239"/>
                  </a:lnTo>
                  <a:lnTo>
                    <a:pt x="82" y="230"/>
                  </a:lnTo>
                  <a:lnTo>
                    <a:pt x="90" y="222"/>
                  </a:lnTo>
                  <a:lnTo>
                    <a:pt x="90" y="217"/>
                  </a:lnTo>
                  <a:lnTo>
                    <a:pt x="101" y="208"/>
                  </a:lnTo>
                  <a:lnTo>
                    <a:pt x="112" y="197"/>
                  </a:lnTo>
                  <a:lnTo>
                    <a:pt x="120" y="197"/>
                  </a:lnTo>
                  <a:lnTo>
                    <a:pt x="131" y="195"/>
                  </a:lnTo>
                  <a:lnTo>
                    <a:pt x="137" y="189"/>
                  </a:lnTo>
                  <a:lnTo>
                    <a:pt x="140" y="186"/>
                  </a:lnTo>
                  <a:lnTo>
                    <a:pt x="153" y="186"/>
                  </a:lnTo>
                  <a:lnTo>
                    <a:pt x="167" y="181"/>
                  </a:lnTo>
                  <a:lnTo>
                    <a:pt x="170" y="175"/>
                  </a:lnTo>
                  <a:lnTo>
                    <a:pt x="175" y="167"/>
                  </a:lnTo>
                  <a:lnTo>
                    <a:pt x="181" y="167"/>
                  </a:lnTo>
                  <a:lnTo>
                    <a:pt x="183" y="164"/>
                  </a:lnTo>
                  <a:lnTo>
                    <a:pt x="186" y="156"/>
                  </a:lnTo>
                  <a:lnTo>
                    <a:pt x="186" y="142"/>
                  </a:lnTo>
                  <a:lnTo>
                    <a:pt x="197" y="140"/>
                  </a:lnTo>
                  <a:lnTo>
                    <a:pt x="200" y="134"/>
                  </a:lnTo>
                  <a:lnTo>
                    <a:pt x="203" y="131"/>
                  </a:lnTo>
                  <a:lnTo>
                    <a:pt x="205" y="126"/>
                  </a:lnTo>
                  <a:lnTo>
                    <a:pt x="205" y="123"/>
                  </a:lnTo>
                  <a:lnTo>
                    <a:pt x="205" y="118"/>
                  </a:lnTo>
                  <a:lnTo>
                    <a:pt x="203" y="112"/>
                  </a:lnTo>
                  <a:lnTo>
                    <a:pt x="197" y="107"/>
                  </a:lnTo>
                  <a:lnTo>
                    <a:pt x="189" y="107"/>
                  </a:lnTo>
                  <a:lnTo>
                    <a:pt x="181" y="107"/>
                  </a:lnTo>
                  <a:lnTo>
                    <a:pt x="172" y="104"/>
                  </a:lnTo>
                  <a:lnTo>
                    <a:pt x="167" y="99"/>
                  </a:lnTo>
                  <a:lnTo>
                    <a:pt x="153" y="99"/>
                  </a:lnTo>
                  <a:lnTo>
                    <a:pt x="142" y="99"/>
                  </a:lnTo>
                  <a:lnTo>
                    <a:pt x="129" y="93"/>
                  </a:lnTo>
                  <a:lnTo>
                    <a:pt x="112" y="90"/>
                  </a:lnTo>
                  <a:lnTo>
                    <a:pt x="112" y="88"/>
                  </a:lnTo>
                  <a:lnTo>
                    <a:pt x="109" y="88"/>
                  </a:lnTo>
                  <a:lnTo>
                    <a:pt x="107" y="82"/>
                  </a:lnTo>
                  <a:lnTo>
                    <a:pt x="109" y="77"/>
                  </a:lnTo>
                  <a:lnTo>
                    <a:pt x="129" y="74"/>
                  </a:lnTo>
                  <a:lnTo>
                    <a:pt x="148" y="71"/>
                  </a:lnTo>
                  <a:lnTo>
                    <a:pt x="156" y="60"/>
                  </a:lnTo>
                  <a:lnTo>
                    <a:pt x="167" y="52"/>
                  </a:lnTo>
                  <a:lnTo>
                    <a:pt x="167" y="49"/>
                  </a:lnTo>
                  <a:lnTo>
                    <a:pt x="170" y="41"/>
                  </a:lnTo>
                  <a:lnTo>
                    <a:pt x="170" y="35"/>
                  </a:lnTo>
                  <a:lnTo>
                    <a:pt x="175" y="30"/>
                  </a:lnTo>
                  <a:lnTo>
                    <a:pt x="181" y="30"/>
                  </a:lnTo>
                  <a:lnTo>
                    <a:pt x="186" y="27"/>
                  </a:lnTo>
                  <a:lnTo>
                    <a:pt x="189" y="27"/>
                  </a:lnTo>
                  <a:lnTo>
                    <a:pt x="197" y="27"/>
                  </a:lnTo>
                  <a:lnTo>
                    <a:pt x="205" y="30"/>
                  </a:lnTo>
                  <a:lnTo>
                    <a:pt x="211" y="33"/>
                  </a:lnTo>
                  <a:lnTo>
                    <a:pt x="214" y="38"/>
                  </a:lnTo>
                  <a:lnTo>
                    <a:pt x="219" y="44"/>
                  </a:lnTo>
                  <a:lnTo>
                    <a:pt x="252" y="44"/>
                  </a:lnTo>
                  <a:lnTo>
                    <a:pt x="279" y="49"/>
                  </a:lnTo>
                  <a:lnTo>
                    <a:pt x="282" y="44"/>
                  </a:lnTo>
                  <a:lnTo>
                    <a:pt x="288" y="41"/>
                  </a:lnTo>
                  <a:lnTo>
                    <a:pt x="293" y="41"/>
                  </a:lnTo>
                  <a:lnTo>
                    <a:pt x="296" y="35"/>
                  </a:lnTo>
                  <a:lnTo>
                    <a:pt x="296" y="33"/>
                  </a:lnTo>
                  <a:lnTo>
                    <a:pt x="296" y="30"/>
                  </a:lnTo>
                  <a:lnTo>
                    <a:pt x="296" y="22"/>
                  </a:lnTo>
                  <a:lnTo>
                    <a:pt x="293" y="16"/>
                  </a:lnTo>
                  <a:lnTo>
                    <a:pt x="285" y="16"/>
                  </a:lnTo>
                  <a:lnTo>
                    <a:pt x="282" y="13"/>
                  </a:lnTo>
                  <a:lnTo>
                    <a:pt x="279" y="8"/>
                  </a:lnTo>
                  <a:lnTo>
                    <a:pt x="282" y="0"/>
                  </a:lnTo>
                  <a:lnTo>
                    <a:pt x="296" y="0"/>
                  </a:lnTo>
                  <a:lnTo>
                    <a:pt x="312" y="5"/>
                  </a:lnTo>
                  <a:lnTo>
                    <a:pt x="315" y="5"/>
                  </a:lnTo>
                  <a:lnTo>
                    <a:pt x="321" y="8"/>
                  </a:lnTo>
                  <a:lnTo>
                    <a:pt x="321" y="22"/>
                  </a:lnTo>
                  <a:lnTo>
                    <a:pt x="326" y="38"/>
                  </a:lnTo>
                  <a:lnTo>
                    <a:pt x="332" y="44"/>
                  </a:lnTo>
                  <a:lnTo>
                    <a:pt x="345" y="60"/>
                  </a:lnTo>
                  <a:lnTo>
                    <a:pt x="351" y="60"/>
                  </a:lnTo>
                  <a:lnTo>
                    <a:pt x="364" y="63"/>
                  </a:lnTo>
                  <a:lnTo>
                    <a:pt x="364" y="68"/>
                  </a:lnTo>
                  <a:lnTo>
                    <a:pt x="367" y="82"/>
                  </a:lnTo>
                  <a:lnTo>
                    <a:pt x="367" y="110"/>
                  </a:lnTo>
                  <a:lnTo>
                    <a:pt x="373" y="112"/>
                  </a:lnTo>
                  <a:lnTo>
                    <a:pt x="375" y="112"/>
                  </a:lnTo>
                  <a:lnTo>
                    <a:pt x="378" y="112"/>
                  </a:lnTo>
                  <a:lnTo>
                    <a:pt x="381" y="112"/>
                  </a:lnTo>
                  <a:lnTo>
                    <a:pt x="386" y="112"/>
                  </a:lnTo>
                  <a:lnTo>
                    <a:pt x="386" y="112"/>
                  </a:lnTo>
                  <a:lnTo>
                    <a:pt x="392" y="112"/>
                  </a:lnTo>
                  <a:lnTo>
                    <a:pt x="392" y="112"/>
                  </a:lnTo>
                  <a:lnTo>
                    <a:pt x="389" y="123"/>
                  </a:lnTo>
                  <a:lnTo>
                    <a:pt x="386" y="134"/>
                  </a:lnTo>
                  <a:lnTo>
                    <a:pt x="386" y="148"/>
                  </a:lnTo>
                  <a:lnTo>
                    <a:pt x="389" y="162"/>
                  </a:lnTo>
                  <a:lnTo>
                    <a:pt x="392" y="167"/>
                  </a:lnTo>
                  <a:lnTo>
                    <a:pt x="397" y="167"/>
                  </a:lnTo>
                  <a:lnTo>
                    <a:pt x="411" y="175"/>
                  </a:lnTo>
                  <a:lnTo>
                    <a:pt x="425" y="181"/>
                  </a:lnTo>
                  <a:lnTo>
                    <a:pt x="428" y="184"/>
                  </a:lnTo>
                  <a:lnTo>
                    <a:pt x="430" y="186"/>
                  </a:lnTo>
                  <a:lnTo>
                    <a:pt x="436" y="186"/>
                  </a:lnTo>
                  <a:lnTo>
                    <a:pt x="439" y="186"/>
                  </a:lnTo>
                  <a:lnTo>
                    <a:pt x="441" y="197"/>
                  </a:lnTo>
                  <a:lnTo>
                    <a:pt x="441" y="203"/>
                  </a:lnTo>
                  <a:lnTo>
                    <a:pt x="439" y="214"/>
                  </a:lnTo>
                  <a:lnTo>
                    <a:pt x="430" y="222"/>
                  </a:lnTo>
                  <a:lnTo>
                    <a:pt x="430" y="225"/>
                  </a:lnTo>
                  <a:lnTo>
                    <a:pt x="428" y="230"/>
                  </a:lnTo>
                  <a:lnTo>
                    <a:pt x="428" y="247"/>
                  </a:lnTo>
                  <a:lnTo>
                    <a:pt x="428" y="263"/>
                  </a:lnTo>
                  <a:lnTo>
                    <a:pt x="428" y="269"/>
                  </a:lnTo>
                  <a:lnTo>
                    <a:pt x="430" y="271"/>
                  </a:lnTo>
                  <a:lnTo>
                    <a:pt x="447" y="285"/>
                  </a:lnTo>
                  <a:lnTo>
                    <a:pt x="455" y="299"/>
                  </a:lnTo>
                  <a:lnTo>
                    <a:pt x="455" y="304"/>
                  </a:lnTo>
                  <a:lnTo>
                    <a:pt x="458" y="307"/>
                  </a:lnTo>
                  <a:lnTo>
                    <a:pt x="466" y="321"/>
                  </a:lnTo>
                  <a:lnTo>
                    <a:pt x="474" y="337"/>
                  </a:lnTo>
                  <a:lnTo>
                    <a:pt x="474" y="343"/>
                  </a:lnTo>
                  <a:lnTo>
                    <a:pt x="474" y="351"/>
                  </a:lnTo>
                  <a:lnTo>
                    <a:pt x="482" y="354"/>
                  </a:lnTo>
                  <a:lnTo>
                    <a:pt x="485" y="357"/>
                  </a:lnTo>
                  <a:lnTo>
                    <a:pt x="485" y="359"/>
                  </a:lnTo>
                  <a:lnTo>
                    <a:pt x="485" y="362"/>
                  </a:lnTo>
                  <a:lnTo>
                    <a:pt x="482" y="368"/>
                  </a:lnTo>
                  <a:lnTo>
                    <a:pt x="477" y="368"/>
                  </a:lnTo>
                  <a:lnTo>
                    <a:pt x="474" y="376"/>
                  </a:lnTo>
                  <a:lnTo>
                    <a:pt x="474" y="379"/>
                  </a:lnTo>
                  <a:lnTo>
                    <a:pt x="471" y="384"/>
                  </a:lnTo>
                  <a:lnTo>
                    <a:pt x="466" y="387"/>
                  </a:lnTo>
                  <a:lnTo>
                    <a:pt x="455" y="389"/>
                  </a:lnTo>
                  <a:lnTo>
                    <a:pt x="447" y="392"/>
                  </a:lnTo>
                  <a:lnTo>
                    <a:pt x="447" y="398"/>
                  </a:lnTo>
                  <a:lnTo>
                    <a:pt x="441" y="400"/>
                  </a:lnTo>
                  <a:lnTo>
                    <a:pt x="439" y="409"/>
                  </a:lnTo>
                  <a:lnTo>
                    <a:pt x="430" y="417"/>
                  </a:lnTo>
                  <a:lnTo>
                    <a:pt x="430" y="420"/>
                  </a:lnTo>
                  <a:lnTo>
                    <a:pt x="428" y="422"/>
                  </a:lnTo>
                  <a:lnTo>
                    <a:pt x="419" y="428"/>
                  </a:lnTo>
                  <a:lnTo>
                    <a:pt x="406" y="431"/>
                  </a:lnTo>
                  <a:lnTo>
                    <a:pt x="406" y="436"/>
                  </a:lnTo>
                  <a:lnTo>
                    <a:pt x="403" y="442"/>
                  </a:lnTo>
                  <a:lnTo>
                    <a:pt x="403" y="442"/>
                  </a:lnTo>
                  <a:lnTo>
                    <a:pt x="406" y="444"/>
                  </a:lnTo>
                  <a:lnTo>
                    <a:pt x="403" y="450"/>
                  </a:lnTo>
                  <a:lnTo>
                    <a:pt x="403" y="494"/>
                  </a:lnTo>
                  <a:lnTo>
                    <a:pt x="397" y="497"/>
                  </a:lnTo>
                  <a:lnTo>
                    <a:pt x="392" y="499"/>
                  </a:lnTo>
                  <a:lnTo>
                    <a:pt x="381" y="505"/>
                  </a:lnTo>
                  <a:lnTo>
                    <a:pt x="373" y="513"/>
                  </a:lnTo>
                  <a:lnTo>
                    <a:pt x="348" y="513"/>
                  </a:lnTo>
                  <a:lnTo>
                    <a:pt x="321" y="513"/>
                  </a:lnTo>
                  <a:lnTo>
                    <a:pt x="312" y="521"/>
                  </a:lnTo>
                  <a:lnTo>
                    <a:pt x="307" y="527"/>
                  </a:lnTo>
                  <a:lnTo>
                    <a:pt x="307" y="529"/>
                  </a:lnTo>
                  <a:lnTo>
                    <a:pt x="307" y="532"/>
                  </a:lnTo>
                  <a:lnTo>
                    <a:pt x="296" y="543"/>
                  </a:lnTo>
                  <a:lnTo>
                    <a:pt x="282" y="554"/>
                  </a:lnTo>
                  <a:lnTo>
                    <a:pt x="279" y="554"/>
                  </a:lnTo>
                  <a:lnTo>
                    <a:pt x="274" y="557"/>
                  </a:lnTo>
                  <a:lnTo>
                    <a:pt x="268" y="560"/>
                  </a:lnTo>
                  <a:lnTo>
                    <a:pt x="263" y="565"/>
                  </a:lnTo>
                  <a:lnTo>
                    <a:pt x="255" y="571"/>
                  </a:lnTo>
                  <a:lnTo>
                    <a:pt x="252" y="579"/>
                  </a:lnTo>
                  <a:lnTo>
                    <a:pt x="247" y="579"/>
                  </a:lnTo>
                  <a:lnTo>
                    <a:pt x="238" y="579"/>
                  </a:lnTo>
                  <a:close/>
                </a:path>
              </a:pathLst>
            </a:custGeom>
            <a:solidFill>
              <a:srgbClr val="92D050"/>
            </a:solidFill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91436" tIns="45718" rIns="91436" bIns="45718"/>
            <a:lstStyle/>
            <a:p>
              <a:pPr>
                <a:defRPr/>
              </a:pPr>
              <a:endParaRPr lang="ru-RU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8" name="Text Box 554" descr="Безимени-1"/>
            <p:cNvSpPr txBox="1">
              <a:spLocks noChangeArrowheads="1"/>
            </p:cNvSpPr>
            <p:nvPr/>
          </p:nvSpPr>
          <p:spPr bwMode="auto">
            <a:xfrm>
              <a:off x="6815302" y="3860356"/>
              <a:ext cx="1078617" cy="2435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1436" tIns="45718" rIns="91436" bIns="45718">
              <a:spAutoFit/>
            </a:bodyPr>
            <a:lstStyle/>
            <a:p>
              <a:pPr defTabSz="686364"/>
              <a:r>
                <a:rPr lang="ru-RU" sz="11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Муслюмовский</a:t>
              </a:r>
              <a:endParaRPr lang="ru-RU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9" name="Text Box 555" descr="Безимени-1"/>
            <p:cNvSpPr txBox="1">
              <a:spLocks noChangeArrowheads="1"/>
            </p:cNvSpPr>
            <p:nvPr/>
          </p:nvSpPr>
          <p:spPr bwMode="auto">
            <a:xfrm>
              <a:off x="1920977" y="4931459"/>
              <a:ext cx="831865" cy="2435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1436" tIns="45718" rIns="91436" bIns="45718">
              <a:spAutoFit/>
            </a:bodyPr>
            <a:lstStyle/>
            <a:p>
              <a:pPr defTabSz="686364"/>
              <a:r>
                <a:rPr lang="ru-RU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Тетюшский</a:t>
              </a:r>
            </a:p>
          </p:txBody>
        </p:sp>
        <p:sp>
          <p:nvSpPr>
            <p:cNvPr id="160" name="Text Box 556" descr="Безимени-1"/>
            <p:cNvSpPr txBox="1">
              <a:spLocks noChangeArrowheads="1"/>
            </p:cNvSpPr>
            <p:nvPr/>
          </p:nvSpPr>
          <p:spPr bwMode="auto">
            <a:xfrm>
              <a:off x="2654778" y="4874084"/>
              <a:ext cx="724165" cy="2435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1436" tIns="45718" rIns="91436" bIns="45718">
              <a:spAutoFit/>
            </a:bodyPr>
            <a:lstStyle/>
            <a:p>
              <a:pPr defTabSz="686364"/>
              <a:r>
                <a:rPr lang="ru-RU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Спасский</a:t>
              </a:r>
            </a:p>
          </p:txBody>
        </p:sp>
        <p:sp>
          <p:nvSpPr>
            <p:cNvPr id="161" name="Text Box 557" descr="Безимени-1"/>
            <p:cNvSpPr txBox="1">
              <a:spLocks noChangeArrowheads="1"/>
            </p:cNvSpPr>
            <p:nvPr/>
          </p:nvSpPr>
          <p:spPr bwMode="auto">
            <a:xfrm>
              <a:off x="1332273" y="3908518"/>
              <a:ext cx="930020" cy="2435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1436" tIns="45718" rIns="91436" bIns="45718">
              <a:spAutoFit/>
            </a:bodyPr>
            <a:lstStyle/>
            <a:p>
              <a:pPr defTabSz="686364"/>
              <a:r>
                <a:rPr lang="ru-RU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Апастовский</a:t>
              </a:r>
            </a:p>
          </p:txBody>
        </p:sp>
        <p:sp>
          <p:nvSpPr>
            <p:cNvPr id="162" name="Text Box 558" descr="Безимени-1"/>
            <p:cNvSpPr txBox="1">
              <a:spLocks noChangeArrowheads="1"/>
            </p:cNvSpPr>
            <p:nvPr/>
          </p:nvSpPr>
          <p:spPr bwMode="auto">
            <a:xfrm>
              <a:off x="2184783" y="4011066"/>
              <a:ext cx="990004" cy="2435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1436" tIns="45718" rIns="91436" bIns="45718">
              <a:spAutoFit/>
            </a:bodyPr>
            <a:lstStyle/>
            <a:p>
              <a:pPr defTabSz="686364"/>
              <a:r>
                <a:rPr lang="ru-RU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К. Устьинский</a:t>
              </a:r>
            </a:p>
          </p:txBody>
        </p:sp>
        <p:sp>
          <p:nvSpPr>
            <p:cNvPr id="163" name="Text Box 559" descr="Безимени-1"/>
            <p:cNvSpPr txBox="1">
              <a:spLocks noChangeArrowheads="1"/>
            </p:cNvSpPr>
            <p:nvPr/>
          </p:nvSpPr>
          <p:spPr bwMode="auto">
            <a:xfrm>
              <a:off x="1229085" y="3451608"/>
              <a:ext cx="799146" cy="2435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1436" tIns="45718" rIns="91436" bIns="45718">
              <a:spAutoFit/>
            </a:bodyPr>
            <a:lstStyle/>
            <a:p>
              <a:pPr defTabSz="686364"/>
              <a:r>
                <a:rPr lang="ru-RU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Кайбицкий</a:t>
              </a:r>
            </a:p>
          </p:txBody>
        </p:sp>
        <p:sp>
          <p:nvSpPr>
            <p:cNvPr id="164" name="Text Box 560" descr="Безимени-1"/>
            <p:cNvSpPr txBox="1">
              <a:spLocks noChangeArrowheads="1"/>
            </p:cNvSpPr>
            <p:nvPr/>
          </p:nvSpPr>
          <p:spPr bwMode="auto">
            <a:xfrm>
              <a:off x="1910477" y="3264253"/>
              <a:ext cx="947743" cy="2435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1436" tIns="45718" rIns="91436" bIns="45718">
              <a:spAutoFit/>
            </a:bodyPr>
            <a:lstStyle/>
            <a:p>
              <a:pPr defTabSz="686364"/>
              <a:r>
                <a:rPr lang="ru-RU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В. Услонский</a:t>
              </a:r>
            </a:p>
          </p:txBody>
        </p:sp>
        <p:sp>
          <p:nvSpPr>
            <p:cNvPr id="165" name="Text Box 562" descr="Безимени-1"/>
            <p:cNvSpPr txBox="1">
              <a:spLocks noChangeArrowheads="1"/>
            </p:cNvSpPr>
            <p:nvPr/>
          </p:nvSpPr>
          <p:spPr bwMode="auto">
            <a:xfrm>
              <a:off x="2530059" y="2309332"/>
              <a:ext cx="799146" cy="2435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1436" tIns="45718" rIns="91436" bIns="45718">
              <a:spAutoFit/>
            </a:bodyPr>
            <a:lstStyle/>
            <a:p>
              <a:pPr defTabSz="686364"/>
              <a:r>
                <a:rPr lang="ru-RU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В. Горский</a:t>
              </a:r>
            </a:p>
          </p:txBody>
        </p:sp>
        <p:sp>
          <p:nvSpPr>
            <p:cNvPr id="166" name="Text Box 563" descr="Безимени-1"/>
            <p:cNvSpPr txBox="1">
              <a:spLocks noChangeArrowheads="1"/>
            </p:cNvSpPr>
            <p:nvPr/>
          </p:nvSpPr>
          <p:spPr bwMode="auto">
            <a:xfrm>
              <a:off x="2632458" y="1891858"/>
              <a:ext cx="795055" cy="2435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1436" tIns="45718" rIns="91436" bIns="45718">
              <a:spAutoFit/>
            </a:bodyPr>
            <a:lstStyle/>
            <a:p>
              <a:pPr defTabSz="686364"/>
              <a:r>
                <a:rPr lang="ru-RU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Атнинский</a:t>
              </a:r>
            </a:p>
          </p:txBody>
        </p:sp>
        <p:sp>
          <p:nvSpPr>
            <p:cNvPr id="167" name="Text Box 565" descr="Безимени-1"/>
            <p:cNvSpPr txBox="1">
              <a:spLocks noChangeArrowheads="1"/>
            </p:cNvSpPr>
            <p:nvPr/>
          </p:nvSpPr>
          <p:spPr bwMode="auto">
            <a:xfrm>
              <a:off x="2858220" y="3041970"/>
              <a:ext cx="1064984" cy="2435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1436" tIns="45718" rIns="91436" bIns="45718">
              <a:spAutoFit/>
            </a:bodyPr>
            <a:lstStyle/>
            <a:p>
              <a:pPr defTabSz="686364"/>
              <a:r>
                <a:rPr lang="ru-RU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Пестречинский</a:t>
              </a:r>
            </a:p>
          </p:txBody>
        </p:sp>
        <p:sp>
          <p:nvSpPr>
            <p:cNvPr id="168" name="Text Box 566" descr="Безимени-1"/>
            <p:cNvSpPr txBox="1">
              <a:spLocks noChangeArrowheads="1"/>
            </p:cNvSpPr>
            <p:nvPr/>
          </p:nvSpPr>
          <p:spPr bwMode="auto">
            <a:xfrm>
              <a:off x="3261307" y="2178521"/>
              <a:ext cx="591928" cy="2435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1436" tIns="45718" rIns="91436" bIns="45718">
              <a:spAutoFit/>
            </a:bodyPr>
            <a:lstStyle/>
            <a:p>
              <a:pPr defTabSz="686364"/>
              <a:r>
                <a:rPr lang="ru-RU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Арский</a:t>
              </a:r>
            </a:p>
          </p:txBody>
        </p:sp>
        <p:sp>
          <p:nvSpPr>
            <p:cNvPr id="169" name="Text Box 567" descr="Безимени-1"/>
            <p:cNvSpPr txBox="1">
              <a:spLocks noChangeArrowheads="1"/>
            </p:cNvSpPr>
            <p:nvPr/>
          </p:nvSpPr>
          <p:spPr bwMode="auto">
            <a:xfrm>
              <a:off x="3482335" y="1430938"/>
              <a:ext cx="998184" cy="2435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1436" tIns="45718" rIns="91436" bIns="45718">
              <a:spAutoFit/>
            </a:bodyPr>
            <a:lstStyle/>
            <a:p>
              <a:pPr defTabSz="686364"/>
              <a:r>
                <a:rPr lang="ru-RU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Балтасинский</a:t>
              </a:r>
            </a:p>
          </p:txBody>
        </p:sp>
        <p:sp>
          <p:nvSpPr>
            <p:cNvPr id="170" name="Text Box 568" descr="Безимени-1"/>
            <p:cNvSpPr txBox="1">
              <a:spLocks noChangeArrowheads="1"/>
            </p:cNvSpPr>
            <p:nvPr/>
          </p:nvSpPr>
          <p:spPr bwMode="auto">
            <a:xfrm>
              <a:off x="4120634" y="2122282"/>
              <a:ext cx="867310" cy="2435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1436" tIns="45718" rIns="91436" bIns="45718">
              <a:spAutoFit/>
            </a:bodyPr>
            <a:lstStyle/>
            <a:p>
              <a:pPr defTabSz="686364"/>
              <a:r>
                <a:rPr lang="ru-RU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Кукморский</a:t>
              </a:r>
            </a:p>
          </p:txBody>
        </p:sp>
        <p:sp>
          <p:nvSpPr>
            <p:cNvPr id="171" name="Text Box 569" descr="Безимени-1"/>
            <p:cNvSpPr txBox="1">
              <a:spLocks noChangeArrowheads="1"/>
            </p:cNvSpPr>
            <p:nvPr/>
          </p:nvSpPr>
          <p:spPr bwMode="auto">
            <a:xfrm>
              <a:off x="3675532" y="2452411"/>
              <a:ext cx="804599" cy="2435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1436" tIns="45718" rIns="91436" bIns="45718">
              <a:spAutoFit/>
            </a:bodyPr>
            <a:lstStyle/>
            <a:p>
              <a:pPr defTabSz="686364"/>
              <a:r>
                <a:rPr lang="ru-RU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Сабинский</a:t>
              </a:r>
            </a:p>
          </p:txBody>
        </p:sp>
        <p:sp>
          <p:nvSpPr>
            <p:cNvPr id="172" name="Text Box 570" descr="Безимени-1"/>
            <p:cNvSpPr txBox="1">
              <a:spLocks noChangeArrowheads="1"/>
            </p:cNvSpPr>
            <p:nvPr/>
          </p:nvSpPr>
          <p:spPr bwMode="auto">
            <a:xfrm>
              <a:off x="3491179" y="2792902"/>
              <a:ext cx="968192" cy="2435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1436" tIns="45718" rIns="91436" bIns="45718">
              <a:spAutoFit/>
            </a:bodyPr>
            <a:lstStyle/>
            <a:p>
              <a:pPr defTabSz="686364"/>
              <a:r>
                <a:rPr lang="ru-RU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Тюлячинский</a:t>
              </a:r>
            </a:p>
          </p:txBody>
        </p:sp>
        <p:sp>
          <p:nvSpPr>
            <p:cNvPr id="173" name="Text Box 571" descr="Безимени-1"/>
            <p:cNvSpPr txBox="1">
              <a:spLocks noChangeArrowheads="1"/>
            </p:cNvSpPr>
            <p:nvPr/>
          </p:nvSpPr>
          <p:spPr bwMode="auto">
            <a:xfrm>
              <a:off x="4273826" y="3020732"/>
              <a:ext cx="1030903" cy="2435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1436" tIns="45718" rIns="91436" bIns="45718">
              <a:spAutoFit/>
            </a:bodyPr>
            <a:lstStyle/>
            <a:p>
              <a:pPr defTabSz="686364"/>
              <a:r>
                <a:rPr lang="ru-RU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Мамадышский</a:t>
              </a:r>
            </a:p>
          </p:txBody>
        </p:sp>
        <p:sp>
          <p:nvSpPr>
            <p:cNvPr id="174" name="Text Box 572" descr="Безимени-1"/>
            <p:cNvSpPr txBox="1">
              <a:spLocks noChangeArrowheads="1"/>
            </p:cNvSpPr>
            <p:nvPr/>
          </p:nvSpPr>
          <p:spPr bwMode="auto">
            <a:xfrm>
              <a:off x="3506054" y="3356057"/>
              <a:ext cx="1037719" cy="2435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1436" tIns="45718" rIns="91436" bIns="45718">
              <a:spAutoFit/>
            </a:bodyPr>
            <a:lstStyle/>
            <a:p>
              <a:pPr defTabSz="686364"/>
              <a:r>
                <a:rPr lang="ru-RU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Р. Слободский</a:t>
              </a:r>
            </a:p>
          </p:txBody>
        </p:sp>
        <p:sp>
          <p:nvSpPr>
            <p:cNvPr id="175" name="Text Box 573" descr="Безимени-1"/>
            <p:cNvSpPr txBox="1">
              <a:spLocks noChangeArrowheads="1"/>
            </p:cNvSpPr>
            <p:nvPr/>
          </p:nvSpPr>
          <p:spPr bwMode="auto">
            <a:xfrm>
              <a:off x="2715533" y="3586545"/>
              <a:ext cx="895938" cy="2435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1436" tIns="45718" rIns="91436" bIns="45718">
              <a:spAutoFit/>
            </a:bodyPr>
            <a:lstStyle/>
            <a:p>
              <a:pPr defTabSz="686364"/>
              <a:r>
                <a:rPr lang="ru-RU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Лаишевский</a:t>
              </a:r>
            </a:p>
          </p:txBody>
        </p:sp>
        <p:sp>
          <p:nvSpPr>
            <p:cNvPr id="176" name="Text Box 574" descr="Безимени-1"/>
            <p:cNvSpPr txBox="1">
              <a:spLocks noChangeArrowheads="1"/>
            </p:cNvSpPr>
            <p:nvPr/>
          </p:nvSpPr>
          <p:spPr bwMode="auto">
            <a:xfrm>
              <a:off x="3129092" y="5105472"/>
              <a:ext cx="935473" cy="2435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1436" tIns="45718" rIns="91436" bIns="45718">
              <a:spAutoFit/>
            </a:bodyPr>
            <a:lstStyle/>
            <a:p>
              <a:pPr defTabSz="686364"/>
              <a:r>
                <a:rPr lang="ru-RU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Алькеевский</a:t>
              </a:r>
            </a:p>
          </p:txBody>
        </p:sp>
        <p:sp>
          <p:nvSpPr>
            <p:cNvPr id="177" name="Text Box 575" descr="Безимени-1"/>
            <p:cNvSpPr txBox="1">
              <a:spLocks noChangeArrowheads="1"/>
            </p:cNvSpPr>
            <p:nvPr/>
          </p:nvSpPr>
          <p:spPr bwMode="auto">
            <a:xfrm>
              <a:off x="3269322" y="4270033"/>
              <a:ext cx="995457" cy="2435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1436" tIns="45718" rIns="91436" bIns="45718">
              <a:spAutoFit/>
            </a:bodyPr>
            <a:lstStyle/>
            <a:p>
              <a:pPr defTabSz="686364"/>
              <a:r>
                <a:rPr lang="ru-RU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Алексеевский</a:t>
              </a:r>
            </a:p>
          </p:txBody>
        </p:sp>
        <p:sp>
          <p:nvSpPr>
            <p:cNvPr id="178" name="Text Box 576" descr="Безимени-1"/>
            <p:cNvSpPr txBox="1">
              <a:spLocks noChangeArrowheads="1"/>
            </p:cNvSpPr>
            <p:nvPr/>
          </p:nvSpPr>
          <p:spPr bwMode="auto">
            <a:xfrm>
              <a:off x="3769224" y="3927037"/>
              <a:ext cx="1084070" cy="2435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1436" tIns="45718" rIns="91436" bIns="45718">
              <a:spAutoFit/>
            </a:bodyPr>
            <a:lstStyle/>
            <a:p>
              <a:pPr defTabSz="686364"/>
              <a:r>
                <a:rPr lang="ru-RU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Чистопольский</a:t>
              </a:r>
            </a:p>
          </p:txBody>
        </p:sp>
        <p:sp>
          <p:nvSpPr>
            <p:cNvPr id="179" name="Text Box 577" descr="Безимени-1"/>
            <p:cNvSpPr txBox="1">
              <a:spLocks noChangeArrowheads="1"/>
            </p:cNvSpPr>
            <p:nvPr/>
          </p:nvSpPr>
          <p:spPr bwMode="auto">
            <a:xfrm>
              <a:off x="4184624" y="4610523"/>
              <a:ext cx="992731" cy="2435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1436" tIns="45718" rIns="91436" bIns="45718">
              <a:spAutoFit/>
            </a:bodyPr>
            <a:lstStyle/>
            <a:p>
              <a:pPr defTabSz="686364"/>
              <a:r>
                <a:rPr lang="ru-RU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Аксубаевский</a:t>
              </a:r>
            </a:p>
          </p:txBody>
        </p:sp>
        <p:sp>
          <p:nvSpPr>
            <p:cNvPr id="180" name="Text Box 578" descr="Безимени-1"/>
            <p:cNvSpPr txBox="1">
              <a:spLocks noChangeArrowheads="1"/>
            </p:cNvSpPr>
            <p:nvPr/>
          </p:nvSpPr>
          <p:spPr bwMode="auto">
            <a:xfrm>
              <a:off x="3833460" y="5404168"/>
              <a:ext cx="860493" cy="2435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1436" tIns="45718" rIns="91436" bIns="45718">
              <a:spAutoFit/>
            </a:bodyPr>
            <a:lstStyle/>
            <a:p>
              <a:pPr defTabSz="686364"/>
              <a:r>
                <a:rPr lang="ru-RU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Нурлатский</a:t>
              </a:r>
            </a:p>
          </p:txBody>
        </p:sp>
        <p:sp>
          <p:nvSpPr>
            <p:cNvPr id="181" name="Text Box 579" descr="Безимени-1"/>
            <p:cNvSpPr txBox="1">
              <a:spLocks noChangeArrowheads="1"/>
            </p:cNvSpPr>
            <p:nvPr/>
          </p:nvSpPr>
          <p:spPr bwMode="auto">
            <a:xfrm>
              <a:off x="4442899" y="4270033"/>
              <a:ext cx="1071801" cy="2435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1436" tIns="45718" rIns="91436" bIns="45718">
              <a:spAutoFit/>
            </a:bodyPr>
            <a:lstStyle/>
            <a:p>
              <a:pPr defTabSz="686364"/>
              <a:r>
                <a:rPr lang="ru-RU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Н.Шешминский</a:t>
              </a:r>
            </a:p>
          </p:txBody>
        </p:sp>
        <p:sp>
          <p:nvSpPr>
            <p:cNvPr id="182" name="Text Box 580" descr="Безимени-1"/>
            <p:cNvSpPr txBox="1">
              <a:spLocks noChangeArrowheads="1"/>
            </p:cNvSpPr>
            <p:nvPr/>
          </p:nvSpPr>
          <p:spPr bwMode="auto">
            <a:xfrm>
              <a:off x="4730603" y="5063678"/>
              <a:ext cx="1049988" cy="2435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1436" tIns="45718" rIns="91436" bIns="45718">
              <a:spAutoFit/>
            </a:bodyPr>
            <a:lstStyle/>
            <a:p>
              <a:pPr defTabSz="686364"/>
              <a:r>
                <a:rPr lang="ru-RU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Черемшанский</a:t>
              </a:r>
            </a:p>
          </p:txBody>
        </p:sp>
        <p:sp>
          <p:nvSpPr>
            <p:cNvPr id="183" name="Text Box 581" descr="Безимени-1"/>
            <p:cNvSpPr txBox="1">
              <a:spLocks noChangeArrowheads="1"/>
            </p:cNvSpPr>
            <p:nvPr/>
          </p:nvSpPr>
          <p:spPr bwMode="auto">
            <a:xfrm>
              <a:off x="4651434" y="3701713"/>
              <a:ext cx="1030903" cy="2435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1436" tIns="45718" rIns="91436" bIns="45718">
              <a:spAutoFit/>
            </a:bodyPr>
            <a:lstStyle/>
            <a:p>
              <a:pPr defTabSz="686364"/>
              <a:r>
                <a:rPr lang="ru-RU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Нижнекамский</a:t>
              </a:r>
            </a:p>
          </p:txBody>
        </p:sp>
        <p:sp>
          <p:nvSpPr>
            <p:cNvPr id="184" name="Text Box 582" descr="Безимени-1"/>
            <p:cNvSpPr txBox="1">
              <a:spLocks noChangeArrowheads="1"/>
            </p:cNvSpPr>
            <p:nvPr/>
          </p:nvSpPr>
          <p:spPr bwMode="auto">
            <a:xfrm>
              <a:off x="5266225" y="4610523"/>
              <a:ext cx="1096340" cy="2435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1436" tIns="45718" rIns="91436" bIns="45718">
              <a:spAutoFit/>
            </a:bodyPr>
            <a:lstStyle/>
            <a:p>
              <a:pPr defTabSz="686364"/>
              <a:r>
                <a:rPr lang="ru-RU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Альметьевский</a:t>
              </a:r>
            </a:p>
          </p:txBody>
        </p:sp>
        <p:sp>
          <p:nvSpPr>
            <p:cNvPr id="185" name="Text Box 583" descr="Безимени-1"/>
            <p:cNvSpPr txBox="1">
              <a:spLocks noChangeArrowheads="1"/>
            </p:cNvSpPr>
            <p:nvPr/>
          </p:nvSpPr>
          <p:spPr bwMode="auto">
            <a:xfrm>
              <a:off x="5505328" y="5291506"/>
              <a:ext cx="1071801" cy="2435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1436" tIns="45718" rIns="91436" bIns="45718">
              <a:spAutoFit/>
            </a:bodyPr>
            <a:lstStyle/>
            <a:p>
              <a:pPr defTabSz="686364"/>
              <a:r>
                <a:rPr lang="ru-RU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Лениногорский</a:t>
              </a:r>
            </a:p>
          </p:txBody>
        </p:sp>
        <p:sp>
          <p:nvSpPr>
            <p:cNvPr id="186" name="Text Box 584" descr="Безимени-1"/>
            <p:cNvSpPr txBox="1">
              <a:spLocks noChangeArrowheads="1"/>
            </p:cNvSpPr>
            <p:nvPr/>
          </p:nvSpPr>
          <p:spPr bwMode="auto">
            <a:xfrm>
              <a:off x="6210467" y="5515579"/>
              <a:ext cx="1085434" cy="2435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1436" tIns="45718" rIns="91436" bIns="45718">
              <a:spAutoFit/>
            </a:bodyPr>
            <a:lstStyle/>
            <a:p>
              <a:pPr defTabSz="686364"/>
              <a:r>
                <a:rPr lang="ru-RU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Бугульминский</a:t>
              </a:r>
            </a:p>
          </p:txBody>
        </p:sp>
        <p:sp>
          <p:nvSpPr>
            <p:cNvPr id="187" name="Text Box 585" descr="Безимени-1"/>
            <p:cNvSpPr txBox="1">
              <a:spLocks noChangeArrowheads="1"/>
            </p:cNvSpPr>
            <p:nvPr/>
          </p:nvSpPr>
          <p:spPr bwMode="auto">
            <a:xfrm>
              <a:off x="6556819" y="4592002"/>
              <a:ext cx="984551" cy="2435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1436" tIns="45718" rIns="91436" bIns="45718">
              <a:spAutoFit/>
            </a:bodyPr>
            <a:lstStyle/>
            <a:p>
              <a:pPr defTabSz="686364"/>
              <a:r>
                <a:rPr lang="ru-RU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Азнакаевский</a:t>
              </a:r>
            </a:p>
          </p:txBody>
        </p:sp>
        <p:sp>
          <p:nvSpPr>
            <p:cNvPr id="188" name="Text Box 586" descr="Безимени-1"/>
            <p:cNvSpPr txBox="1">
              <a:spLocks noChangeArrowheads="1"/>
            </p:cNvSpPr>
            <p:nvPr/>
          </p:nvSpPr>
          <p:spPr bwMode="auto">
            <a:xfrm>
              <a:off x="6773003" y="5110730"/>
              <a:ext cx="886396" cy="2435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1436" tIns="45718" rIns="91436" bIns="45718">
              <a:spAutoFit/>
            </a:bodyPr>
            <a:lstStyle/>
            <a:p>
              <a:pPr defTabSz="686364"/>
              <a:r>
                <a:rPr lang="ru-RU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Ютазинский</a:t>
              </a:r>
            </a:p>
          </p:txBody>
        </p:sp>
        <p:sp>
          <p:nvSpPr>
            <p:cNvPr id="189" name="Text Box 587" descr="Безимени-1"/>
            <p:cNvSpPr txBox="1">
              <a:spLocks noChangeArrowheads="1"/>
            </p:cNvSpPr>
            <p:nvPr/>
          </p:nvSpPr>
          <p:spPr bwMode="auto">
            <a:xfrm>
              <a:off x="6702755" y="5986636"/>
              <a:ext cx="879578" cy="2435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1436" tIns="45718" rIns="91436" bIns="45718">
              <a:spAutoFit/>
            </a:bodyPr>
            <a:lstStyle/>
            <a:p>
              <a:pPr defTabSz="686364"/>
              <a:r>
                <a:rPr lang="ru-RU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Бавлинский</a:t>
              </a:r>
            </a:p>
          </p:txBody>
        </p:sp>
        <p:sp>
          <p:nvSpPr>
            <p:cNvPr id="190" name="Text Box 589" descr="Безимени-1"/>
            <p:cNvSpPr txBox="1">
              <a:spLocks noChangeArrowheads="1"/>
            </p:cNvSpPr>
            <p:nvPr/>
          </p:nvSpPr>
          <p:spPr bwMode="auto">
            <a:xfrm>
              <a:off x="6120433" y="4133339"/>
              <a:ext cx="1033629" cy="2435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1436" tIns="45718" rIns="91436" bIns="45718">
              <a:spAutoFit/>
            </a:bodyPr>
            <a:lstStyle/>
            <a:p>
              <a:pPr defTabSz="686364"/>
              <a:r>
                <a:rPr lang="ru-RU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Сармановский</a:t>
              </a:r>
            </a:p>
          </p:txBody>
        </p:sp>
        <p:sp>
          <p:nvSpPr>
            <p:cNvPr id="191" name="Text Box 590" descr="Безимени-1"/>
            <p:cNvSpPr txBox="1">
              <a:spLocks noChangeArrowheads="1"/>
            </p:cNvSpPr>
            <p:nvPr/>
          </p:nvSpPr>
          <p:spPr bwMode="auto">
            <a:xfrm>
              <a:off x="5571596" y="3841914"/>
              <a:ext cx="718712" cy="2435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1436" tIns="45718" rIns="91436" bIns="45718">
              <a:spAutoFit/>
            </a:bodyPr>
            <a:lstStyle/>
            <a:p>
              <a:pPr defTabSz="686364"/>
              <a:r>
                <a:rPr lang="ru-RU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Заинский</a:t>
              </a:r>
            </a:p>
          </p:txBody>
        </p:sp>
        <p:sp>
          <p:nvSpPr>
            <p:cNvPr id="192" name="Text Box 592" descr="Безимени-1"/>
            <p:cNvSpPr txBox="1">
              <a:spLocks noChangeArrowheads="1"/>
            </p:cNvSpPr>
            <p:nvPr/>
          </p:nvSpPr>
          <p:spPr bwMode="auto">
            <a:xfrm>
              <a:off x="6721208" y="3361221"/>
              <a:ext cx="1018633" cy="2435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1436" tIns="45718" rIns="91436" bIns="45718">
              <a:spAutoFit/>
            </a:bodyPr>
            <a:lstStyle/>
            <a:p>
              <a:pPr defTabSz="686364"/>
              <a:r>
                <a:rPr lang="ru-RU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Мензелинский</a:t>
              </a:r>
            </a:p>
          </p:txBody>
        </p:sp>
        <p:sp>
          <p:nvSpPr>
            <p:cNvPr id="193" name="Text Box 593" descr="Безимени-1"/>
            <p:cNvSpPr txBox="1">
              <a:spLocks noChangeArrowheads="1"/>
            </p:cNvSpPr>
            <p:nvPr/>
          </p:nvSpPr>
          <p:spPr bwMode="auto">
            <a:xfrm>
              <a:off x="5843005" y="3246054"/>
              <a:ext cx="838680" cy="2435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1436" tIns="45718" rIns="91436" bIns="45718">
              <a:spAutoFit/>
            </a:bodyPr>
            <a:lstStyle/>
            <a:p>
              <a:pPr defTabSz="686364"/>
              <a:r>
                <a:rPr lang="ru-RU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Тукаевский</a:t>
              </a:r>
            </a:p>
          </p:txBody>
        </p:sp>
        <p:sp>
          <p:nvSpPr>
            <p:cNvPr id="194" name="Text Box 594" descr="Безимени-1"/>
            <p:cNvSpPr txBox="1">
              <a:spLocks noChangeArrowheads="1"/>
            </p:cNvSpPr>
            <p:nvPr/>
          </p:nvSpPr>
          <p:spPr bwMode="auto">
            <a:xfrm>
              <a:off x="5145349" y="2839955"/>
              <a:ext cx="879578" cy="2435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1436" tIns="45718" rIns="91436" bIns="45718">
              <a:spAutoFit/>
            </a:bodyPr>
            <a:lstStyle/>
            <a:p>
              <a:pPr defTabSz="686364"/>
              <a:r>
                <a:rPr lang="ru-RU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Елабужский</a:t>
              </a:r>
            </a:p>
          </p:txBody>
        </p:sp>
        <p:sp>
          <p:nvSpPr>
            <p:cNvPr id="195" name="Text Box 595" descr="Безимени-1"/>
            <p:cNvSpPr txBox="1">
              <a:spLocks noChangeArrowheads="1"/>
            </p:cNvSpPr>
            <p:nvPr/>
          </p:nvSpPr>
          <p:spPr bwMode="auto">
            <a:xfrm>
              <a:off x="5609324" y="2650067"/>
              <a:ext cx="1096340" cy="2435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1436" tIns="45718" rIns="91436" bIns="45718">
              <a:spAutoFit/>
            </a:bodyPr>
            <a:lstStyle/>
            <a:p>
              <a:pPr defTabSz="686364"/>
              <a:r>
                <a:rPr lang="ru-RU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Менделеевский</a:t>
              </a:r>
            </a:p>
          </p:txBody>
        </p:sp>
        <p:sp>
          <p:nvSpPr>
            <p:cNvPr id="196" name="Text Box 596" descr="Безимени-1"/>
            <p:cNvSpPr txBox="1">
              <a:spLocks noChangeArrowheads="1"/>
            </p:cNvSpPr>
            <p:nvPr/>
          </p:nvSpPr>
          <p:spPr bwMode="auto">
            <a:xfrm>
              <a:off x="6615425" y="2461296"/>
              <a:ext cx="804599" cy="2435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1436" tIns="45718" rIns="91436" bIns="45718">
              <a:spAutoFit/>
            </a:bodyPr>
            <a:lstStyle/>
            <a:p>
              <a:pPr defTabSz="686364"/>
              <a:r>
                <a:rPr lang="ru-RU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Агрызский</a:t>
              </a:r>
            </a:p>
          </p:txBody>
        </p:sp>
      </p:grpSp>
      <p:sp>
        <p:nvSpPr>
          <p:cNvPr id="197" name="Text Box 557" descr="Безимени-1"/>
          <p:cNvSpPr txBox="1">
            <a:spLocks noChangeArrowheads="1"/>
          </p:cNvSpPr>
          <p:nvPr/>
        </p:nvSpPr>
        <p:spPr bwMode="auto">
          <a:xfrm>
            <a:off x="1188992" y="3487167"/>
            <a:ext cx="1156636" cy="26160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1436" tIns="45718" rIns="91436" bIns="45718">
            <a:spAutoFit/>
          </a:bodyPr>
          <a:lstStyle/>
          <a:p>
            <a:pPr algn="ctr" defTabSz="686364"/>
            <a:r>
              <a:rPr lang="ru-RU" sz="1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Буинский</a:t>
            </a:r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8" name="Text Box 557" descr="Безимени-1"/>
          <p:cNvSpPr txBox="1">
            <a:spLocks noChangeArrowheads="1"/>
          </p:cNvSpPr>
          <p:nvPr/>
        </p:nvSpPr>
        <p:spPr bwMode="auto">
          <a:xfrm>
            <a:off x="654920" y="3749621"/>
            <a:ext cx="1407611" cy="26160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1436" tIns="45718" rIns="91436" bIns="45718">
            <a:spAutoFit/>
          </a:bodyPr>
          <a:lstStyle/>
          <a:p>
            <a:pPr defTabSz="686364"/>
            <a:r>
              <a:rPr lang="ru-RU" sz="1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Дрожжановский</a:t>
            </a:r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9" name="Text Box 557" descr="Безимени-1"/>
          <p:cNvSpPr txBox="1">
            <a:spLocks noChangeArrowheads="1"/>
          </p:cNvSpPr>
          <p:nvPr/>
        </p:nvSpPr>
        <p:spPr bwMode="auto">
          <a:xfrm>
            <a:off x="1400664" y="2105959"/>
            <a:ext cx="1588032" cy="26160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1436" tIns="45718" rIns="91436" bIns="45718">
            <a:spAutoFit/>
          </a:bodyPr>
          <a:lstStyle/>
          <a:p>
            <a:pPr defTabSz="686364"/>
            <a:r>
              <a:rPr lang="ru-RU" sz="1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Зеленодольский</a:t>
            </a:r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0" name="Text Box 557" descr="Безимени-1"/>
          <p:cNvSpPr txBox="1">
            <a:spLocks noChangeArrowheads="1"/>
          </p:cNvSpPr>
          <p:nvPr/>
        </p:nvSpPr>
        <p:spPr bwMode="auto">
          <a:xfrm>
            <a:off x="7268787" y="2486461"/>
            <a:ext cx="1227529" cy="26160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1436" tIns="45718" rIns="91436" bIns="45718">
            <a:spAutoFit/>
          </a:bodyPr>
          <a:lstStyle/>
          <a:p>
            <a:pPr defTabSz="686364"/>
            <a:r>
              <a:rPr lang="ru-RU" sz="1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Актанышский</a:t>
            </a:r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1" name="Овал 200"/>
          <p:cNvSpPr/>
          <p:nvPr/>
        </p:nvSpPr>
        <p:spPr>
          <a:xfrm>
            <a:off x="3367809" y="3606493"/>
            <a:ext cx="97635" cy="8652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2" name="Овал 201"/>
          <p:cNvSpPr/>
          <p:nvPr/>
        </p:nvSpPr>
        <p:spPr>
          <a:xfrm>
            <a:off x="3138753" y="3662788"/>
            <a:ext cx="97635" cy="8652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3" name="Овал 202"/>
          <p:cNvSpPr/>
          <p:nvPr/>
        </p:nvSpPr>
        <p:spPr>
          <a:xfrm>
            <a:off x="3324566" y="3727039"/>
            <a:ext cx="97635" cy="8652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4" name="Овал 203"/>
          <p:cNvSpPr/>
          <p:nvPr/>
        </p:nvSpPr>
        <p:spPr>
          <a:xfrm>
            <a:off x="3261476" y="3494941"/>
            <a:ext cx="97635" cy="8652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5" name="Овал 204"/>
          <p:cNvSpPr/>
          <p:nvPr/>
        </p:nvSpPr>
        <p:spPr>
          <a:xfrm>
            <a:off x="4323482" y="3141904"/>
            <a:ext cx="97635" cy="8652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6" name="Овал 205"/>
          <p:cNvSpPr/>
          <p:nvPr/>
        </p:nvSpPr>
        <p:spPr>
          <a:xfrm>
            <a:off x="4696810" y="2694317"/>
            <a:ext cx="97635" cy="8652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7" name="Овал 206"/>
          <p:cNvSpPr/>
          <p:nvPr/>
        </p:nvSpPr>
        <p:spPr>
          <a:xfrm>
            <a:off x="2588169" y="2637053"/>
            <a:ext cx="97635" cy="8652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8" name="Овал 207"/>
          <p:cNvSpPr/>
          <p:nvPr/>
        </p:nvSpPr>
        <p:spPr>
          <a:xfrm>
            <a:off x="3359111" y="3444398"/>
            <a:ext cx="97635" cy="8652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9" name="Овал 208"/>
          <p:cNvSpPr/>
          <p:nvPr/>
        </p:nvSpPr>
        <p:spPr>
          <a:xfrm>
            <a:off x="3800888" y="2908318"/>
            <a:ext cx="97635" cy="8652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0" name="Овал 209"/>
          <p:cNvSpPr/>
          <p:nvPr/>
        </p:nvSpPr>
        <p:spPr>
          <a:xfrm>
            <a:off x="3478551" y="3779133"/>
            <a:ext cx="97635" cy="8652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1" name="Овал 210"/>
          <p:cNvSpPr/>
          <p:nvPr/>
        </p:nvSpPr>
        <p:spPr>
          <a:xfrm>
            <a:off x="3395336" y="2668913"/>
            <a:ext cx="97635" cy="8652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2" name="Прямоугольник 211"/>
          <p:cNvSpPr/>
          <p:nvPr/>
        </p:nvSpPr>
        <p:spPr>
          <a:xfrm>
            <a:off x="7302500" y="261798"/>
            <a:ext cx="1609572" cy="737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244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5" name="TextBox 114"/>
          <p:cNvSpPr txBox="1"/>
          <p:nvPr/>
        </p:nvSpPr>
        <p:spPr>
          <a:xfrm>
            <a:off x="855607" y="89713"/>
            <a:ext cx="41024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68AC04"/>
                </a:solidFill>
                <a:latin typeface="Arial" pitchFamily="34" charset="0"/>
                <a:cs typeface="Arial" pitchFamily="34" charset="0"/>
              </a:rPr>
              <a:t>Главное управление ветеринарии </a:t>
            </a:r>
            <a:endParaRPr lang="ru-RU" b="1" dirty="0" smtClean="0">
              <a:solidFill>
                <a:srgbClr val="68AC04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solidFill>
                  <a:srgbClr val="68AC04"/>
                </a:solidFill>
                <a:latin typeface="Arial" pitchFamily="34" charset="0"/>
                <a:cs typeface="Arial" pitchFamily="34" charset="0"/>
              </a:rPr>
              <a:t>Кабинета </a:t>
            </a:r>
            <a:r>
              <a:rPr lang="ru-RU" b="1" dirty="0">
                <a:solidFill>
                  <a:srgbClr val="68AC04"/>
                </a:solidFill>
                <a:latin typeface="Arial" pitchFamily="34" charset="0"/>
                <a:cs typeface="Arial" pitchFamily="34" charset="0"/>
              </a:rPr>
              <a:t>Министров Республики Татарстан</a:t>
            </a:r>
          </a:p>
        </p:txBody>
      </p:sp>
      <p:sp>
        <p:nvSpPr>
          <p:cNvPr id="119" name="Прямоугольник 118"/>
          <p:cNvSpPr/>
          <p:nvPr/>
        </p:nvSpPr>
        <p:spPr>
          <a:xfrm>
            <a:off x="1318824" y="619403"/>
            <a:ext cx="71297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Мероприятия по профилактике распространения </a:t>
            </a:r>
          </a:p>
          <a:p>
            <a: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африканской чумы свиней</a:t>
            </a:r>
          </a:p>
        </p:txBody>
      </p:sp>
      <p:sp>
        <p:nvSpPr>
          <p:cNvPr id="105" name="Прямоугольник 104"/>
          <p:cNvSpPr/>
          <p:nvPr/>
        </p:nvSpPr>
        <p:spPr>
          <a:xfrm>
            <a:off x="920491" y="1391568"/>
            <a:ext cx="8075045" cy="1893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Заседание Республиканского штаба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Обход личных подсобных хозяйств граждан с раздачей памяток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Информирование руководителей свиноводческих предприятий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Проведение заседаний КЧС в муниципальных районах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Регулирование численности дикого кабана</a:t>
            </a:r>
          </a:p>
        </p:txBody>
      </p:sp>
      <p:pic>
        <p:nvPicPr>
          <p:cNvPr id="106" name="Рисунок 10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2" t="17347" r="7822" b="51111"/>
          <a:stretch/>
        </p:blipFill>
        <p:spPr>
          <a:xfrm>
            <a:off x="646561" y="3362673"/>
            <a:ext cx="2114115" cy="1440075"/>
          </a:xfrm>
          <a:prstGeom prst="rect">
            <a:avLst/>
          </a:prstGeom>
        </p:spPr>
      </p:pic>
      <p:pic>
        <p:nvPicPr>
          <p:cNvPr id="107" name="Рисунок 10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58" t="30248" r="9579" b="7757"/>
          <a:stretch/>
        </p:blipFill>
        <p:spPr>
          <a:xfrm>
            <a:off x="2993728" y="3362673"/>
            <a:ext cx="2201924" cy="143087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8" t="29490" r="21656" b="6145"/>
          <a:stretch/>
        </p:blipFill>
        <p:spPr>
          <a:xfrm>
            <a:off x="5432194" y="3353643"/>
            <a:ext cx="2306586" cy="1439903"/>
          </a:xfrm>
          <a:prstGeom prst="rect">
            <a:avLst/>
          </a:prstGeom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271" y="619403"/>
            <a:ext cx="57443" cy="627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 descr="C:\Users\Buhgalter3\Desktop\632f691b-ea54-4244-bc0f-18d08b801eef.jpe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31" r="22913" b="33728"/>
          <a:stretch/>
        </p:blipFill>
        <p:spPr bwMode="auto">
          <a:xfrm>
            <a:off x="7950820" y="3362673"/>
            <a:ext cx="959004" cy="1409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730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Box 114"/>
          <p:cNvSpPr txBox="1"/>
          <p:nvPr/>
        </p:nvSpPr>
        <p:spPr>
          <a:xfrm>
            <a:off x="855607" y="89713"/>
            <a:ext cx="41024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68AC04"/>
                </a:solidFill>
                <a:latin typeface="Arial" pitchFamily="34" charset="0"/>
                <a:cs typeface="Arial" pitchFamily="34" charset="0"/>
              </a:rPr>
              <a:t>Главное управление ветеринарии </a:t>
            </a:r>
            <a:endParaRPr lang="ru-RU" b="1" dirty="0" smtClean="0">
              <a:solidFill>
                <a:srgbClr val="68AC04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solidFill>
                  <a:srgbClr val="68AC04"/>
                </a:solidFill>
                <a:latin typeface="Arial" pitchFamily="34" charset="0"/>
                <a:cs typeface="Arial" pitchFamily="34" charset="0"/>
              </a:rPr>
              <a:t>Кабинета </a:t>
            </a:r>
            <a:r>
              <a:rPr lang="ru-RU" b="1" dirty="0">
                <a:solidFill>
                  <a:srgbClr val="68AC04"/>
                </a:solidFill>
                <a:latin typeface="Arial" pitchFamily="34" charset="0"/>
                <a:cs typeface="Arial" pitchFamily="34" charset="0"/>
              </a:rPr>
              <a:t>Министров Республики Татарстан</a:t>
            </a:r>
          </a:p>
        </p:txBody>
      </p:sp>
      <p:sp>
        <p:nvSpPr>
          <p:cNvPr id="119" name="Прямоугольник 118"/>
          <p:cNvSpPr/>
          <p:nvPr/>
        </p:nvSpPr>
        <p:spPr>
          <a:xfrm>
            <a:off x="1318824" y="804069"/>
            <a:ext cx="71297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Отбор проб на мониторинговые исследования </a:t>
            </a:r>
            <a:endParaRPr lang="ru-RU" sz="18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512" y="764125"/>
            <a:ext cx="57443" cy="627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980262" y="1556087"/>
            <a:ext cx="780690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3399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отбор проб от добытых кабанов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5550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проб крови от домашних свиней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4232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проб пат. материала от павших свиней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7" r="8728"/>
          <a:stretch/>
        </p:blipFill>
        <p:spPr>
          <a:xfrm>
            <a:off x="1318824" y="2794613"/>
            <a:ext cx="3251200" cy="21421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6" name="Picture 2" descr="https://spb.5drops.ru/upload/iblock/856/8565d5edcd6b331e6abbedfeb70acb9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294" y="2794613"/>
            <a:ext cx="1747418" cy="225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302500" y="261798"/>
            <a:ext cx="1609572" cy="737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8385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UG Test">
      <a:dk1>
        <a:srgbClr val="000000"/>
      </a:dk1>
      <a:lt1>
        <a:srgbClr val="FFFFFF"/>
      </a:lt1>
      <a:dk2>
        <a:srgbClr val="AD9578"/>
      </a:dk2>
      <a:lt2>
        <a:srgbClr val="EEE9E3"/>
      </a:lt2>
      <a:accent1>
        <a:srgbClr val="AD957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>
          <a:solidFill>
            <a:schemeClr val="tx2"/>
          </a:solidFill>
        </a:ln>
      </a:spPr>
      <a:bodyPr/>
      <a:lstStyle/>
      <a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Тема Office">
  <a:themeElements>
    <a:clrScheme name="UG Test">
      <a:dk1>
        <a:srgbClr val="000000"/>
      </a:dk1>
      <a:lt1>
        <a:srgbClr val="FFFFFF"/>
      </a:lt1>
      <a:dk2>
        <a:srgbClr val="AD9578"/>
      </a:dk2>
      <a:lt2>
        <a:srgbClr val="EEE9E3"/>
      </a:lt2>
      <a:accent1>
        <a:srgbClr val="AD957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>
          <a:solidFill>
            <a:schemeClr val="tx2"/>
          </a:solidFill>
        </a:ln>
      </a:spPr>
      <a:bodyPr/>
      <a:lstStyle/>
      <a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28739</TotalTime>
  <Words>674</Words>
  <Application>Microsoft Office PowerPoint</Application>
  <PresentationFormat>Экран (16:9)</PresentationFormat>
  <Paragraphs>233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20</vt:i4>
      </vt:variant>
    </vt:vector>
  </HeadingPairs>
  <TitlesOfParts>
    <vt:vector size="29" baseType="lpstr">
      <vt:lpstr>Arial</vt:lpstr>
      <vt:lpstr>Arial Black</vt:lpstr>
      <vt:lpstr>Calibri</vt:lpstr>
      <vt:lpstr>Calibri Light</vt:lpstr>
      <vt:lpstr>Times New Roman</vt:lpstr>
      <vt:lpstr>Wingdings</vt:lpstr>
      <vt:lpstr>Тема Office</vt:lpstr>
      <vt:lpstr>2_Тема Office</vt:lpstr>
      <vt:lpstr>5_Тема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Кадровый состав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Holopov</dc:creator>
  <cp:lastModifiedBy>Роберт</cp:lastModifiedBy>
  <cp:revision>3648</cp:revision>
  <cp:lastPrinted>2023-01-25T08:42:05Z</cp:lastPrinted>
  <dcterms:created xsi:type="dcterms:W3CDTF">2017-01-20T06:03:46Z</dcterms:created>
  <dcterms:modified xsi:type="dcterms:W3CDTF">2023-01-25T09:28:19Z</dcterms:modified>
</cp:coreProperties>
</file>