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954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F6BB8-305F-4C79-A983-7F1E7DE9D241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1C18-D714-4980-81A7-58DA2D6BEB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985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F6BB8-305F-4C79-A983-7F1E7DE9D241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1C18-D714-4980-81A7-58DA2D6BEB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122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F6BB8-305F-4C79-A983-7F1E7DE9D241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1C18-D714-4980-81A7-58DA2D6BEB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537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F6BB8-305F-4C79-A983-7F1E7DE9D241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1C18-D714-4980-81A7-58DA2D6BEB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74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F6BB8-305F-4C79-A983-7F1E7DE9D241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1C18-D714-4980-81A7-58DA2D6BEB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911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F6BB8-305F-4C79-A983-7F1E7DE9D241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1C18-D714-4980-81A7-58DA2D6BEB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737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F6BB8-305F-4C79-A983-7F1E7DE9D241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1C18-D714-4980-81A7-58DA2D6BEB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71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F6BB8-305F-4C79-A983-7F1E7DE9D241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1C18-D714-4980-81A7-58DA2D6BEB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023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F6BB8-305F-4C79-A983-7F1E7DE9D241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1C18-D714-4980-81A7-58DA2D6BEB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718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F6BB8-305F-4C79-A983-7F1E7DE9D241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1C18-D714-4980-81A7-58DA2D6BEB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538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F6BB8-305F-4C79-A983-7F1E7DE9D241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1C18-D714-4980-81A7-58DA2D6BEB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422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F6BB8-305F-4C79-A983-7F1E7DE9D241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81C18-D714-4980-81A7-58DA2D6BEB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841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893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l="13020" t="14445" r="22709" b="12222"/>
          <a:stretch/>
        </p:blipFill>
        <p:spPr>
          <a:xfrm>
            <a:off x="0" y="-4763"/>
            <a:ext cx="12192000" cy="6858000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5398477" y="844062"/>
            <a:ext cx="479596" cy="2180492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597769" y="604593"/>
            <a:ext cx="330236" cy="1573135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037384" y="3429000"/>
            <a:ext cx="936519" cy="1956316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310553" y="3342735"/>
            <a:ext cx="1125417" cy="2316193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928005" y="2168080"/>
            <a:ext cx="1279245" cy="901043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988330" y="2492615"/>
            <a:ext cx="1045898" cy="738192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олилиния 26"/>
          <p:cNvSpPr/>
          <p:nvPr/>
        </p:nvSpPr>
        <p:spPr>
          <a:xfrm rot="5558692" flipV="1">
            <a:off x="5320319" y="273414"/>
            <a:ext cx="294175" cy="280688"/>
          </a:xfrm>
          <a:custGeom>
            <a:avLst/>
            <a:gdLst>
              <a:gd name="connsiteX0" fmla="*/ 26274 w 299324"/>
              <a:gd name="connsiteY0" fmla="*/ 0 h 180975"/>
              <a:gd name="connsiteX1" fmla="*/ 26274 w 299324"/>
              <a:gd name="connsiteY1" fmla="*/ 142875 h 180975"/>
              <a:gd name="connsiteX2" fmla="*/ 299324 w 299324"/>
              <a:gd name="connsiteY2" fmla="*/ 180975 h 180975"/>
              <a:gd name="connsiteX3" fmla="*/ 299324 w 299324"/>
              <a:gd name="connsiteY3" fmla="*/ 180975 h 180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324" h="180975">
                <a:moveTo>
                  <a:pt x="26274" y="0"/>
                </a:moveTo>
                <a:cubicBezTo>
                  <a:pt x="3520" y="56356"/>
                  <a:pt x="-19234" y="112713"/>
                  <a:pt x="26274" y="142875"/>
                </a:cubicBezTo>
                <a:cubicBezTo>
                  <a:pt x="71782" y="173037"/>
                  <a:pt x="299324" y="180975"/>
                  <a:pt x="299324" y="180975"/>
                </a:cubicBezTo>
                <a:lnTo>
                  <a:pt x="299324" y="180975"/>
                </a:lnTo>
              </a:path>
            </a:pathLst>
          </a:cu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олилиния 31"/>
          <p:cNvSpPr/>
          <p:nvPr/>
        </p:nvSpPr>
        <p:spPr>
          <a:xfrm rot="21106068">
            <a:off x="5883591" y="3331588"/>
            <a:ext cx="137160" cy="86939"/>
          </a:xfrm>
          <a:custGeom>
            <a:avLst/>
            <a:gdLst>
              <a:gd name="connsiteX0" fmla="*/ 0 w 137160"/>
              <a:gd name="connsiteY0" fmla="*/ 25979 h 86939"/>
              <a:gd name="connsiteX1" fmla="*/ 106680 w 137160"/>
              <a:gd name="connsiteY1" fmla="*/ 3119 h 86939"/>
              <a:gd name="connsiteX2" fmla="*/ 137160 w 137160"/>
              <a:gd name="connsiteY2" fmla="*/ 86939 h 86939"/>
              <a:gd name="connsiteX3" fmla="*/ 137160 w 137160"/>
              <a:gd name="connsiteY3" fmla="*/ 86939 h 86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160" h="86939">
                <a:moveTo>
                  <a:pt x="0" y="25979"/>
                </a:moveTo>
                <a:cubicBezTo>
                  <a:pt x="41910" y="9469"/>
                  <a:pt x="83820" y="-7041"/>
                  <a:pt x="106680" y="3119"/>
                </a:cubicBezTo>
                <a:cubicBezTo>
                  <a:pt x="129540" y="13279"/>
                  <a:pt x="137160" y="86939"/>
                  <a:pt x="137160" y="86939"/>
                </a:cubicBezTo>
                <a:lnTo>
                  <a:pt x="137160" y="86939"/>
                </a:lnTo>
              </a:path>
            </a:pathLst>
          </a:cu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олилиния 32"/>
          <p:cNvSpPr/>
          <p:nvPr/>
        </p:nvSpPr>
        <p:spPr>
          <a:xfrm rot="18600426" flipV="1">
            <a:off x="7297792" y="5658750"/>
            <a:ext cx="152143" cy="104616"/>
          </a:xfrm>
          <a:custGeom>
            <a:avLst/>
            <a:gdLst>
              <a:gd name="connsiteX0" fmla="*/ 0 w 137160"/>
              <a:gd name="connsiteY0" fmla="*/ 25979 h 86939"/>
              <a:gd name="connsiteX1" fmla="*/ 106680 w 137160"/>
              <a:gd name="connsiteY1" fmla="*/ 3119 h 86939"/>
              <a:gd name="connsiteX2" fmla="*/ 137160 w 137160"/>
              <a:gd name="connsiteY2" fmla="*/ 86939 h 86939"/>
              <a:gd name="connsiteX3" fmla="*/ 137160 w 137160"/>
              <a:gd name="connsiteY3" fmla="*/ 86939 h 86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160" h="86939">
                <a:moveTo>
                  <a:pt x="0" y="25979"/>
                </a:moveTo>
                <a:cubicBezTo>
                  <a:pt x="41910" y="9469"/>
                  <a:pt x="83820" y="-7041"/>
                  <a:pt x="106680" y="3119"/>
                </a:cubicBezTo>
                <a:cubicBezTo>
                  <a:pt x="129540" y="13279"/>
                  <a:pt x="137160" y="86939"/>
                  <a:pt x="137160" y="86939"/>
                </a:cubicBezTo>
                <a:lnTo>
                  <a:pt x="137160" y="86939"/>
                </a:lnTo>
              </a:path>
            </a:pathLst>
          </a:cu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5988330" y="2492615"/>
            <a:ext cx="322223" cy="85012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7034228" y="3230807"/>
            <a:ext cx="686026" cy="1812681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олилиния 49"/>
          <p:cNvSpPr/>
          <p:nvPr/>
        </p:nvSpPr>
        <p:spPr>
          <a:xfrm rot="20445242" flipH="1" flipV="1">
            <a:off x="7727746" y="4991420"/>
            <a:ext cx="305839" cy="88066"/>
          </a:xfrm>
          <a:custGeom>
            <a:avLst/>
            <a:gdLst>
              <a:gd name="connsiteX0" fmla="*/ 0 w 137160"/>
              <a:gd name="connsiteY0" fmla="*/ 25979 h 86939"/>
              <a:gd name="connsiteX1" fmla="*/ 106680 w 137160"/>
              <a:gd name="connsiteY1" fmla="*/ 3119 h 86939"/>
              <a:gd name="connsiteX2" fmla="*/ 137160 w 137160"/>
              <a:gd name="connsiteY2" fmla="*/ 86939 h 86939"/>
              <a:gd name="connsiteX3" fmla="*/ 137160 w 137160"/>
              <a:gd name="connsiteY3" fmla="*/ 86939 h 86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160" h="86939">
                <a:moveTo>
                  <a:pt x="0" y="25979"/>
                </a:moveTo>
                <a:cubicBezTo>
                  <a:pt x="41910" y="9469"/>
                  <a:pt x="83820" y="-7041"/>
                  <a:pt x="106680" y="3119"/>
                </a:cubicBezTo>
                <a:cubicBezTo>
                  <a:pt x="129540" y="13279"/>
                  <a:pt x="137160" y="86939"/>
                  <a:pt x="137160" y="86939"/>
                </a:cubicBezTo>
                <a:lnTo>
                  <a:pt x="137160" y="86939"/>
                </a:lnTo>
              </a:path>
            </a:pathLst>
          </a:cu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 flipV="1">
            <a:off x="7138988" y="2952750"/>
            <a:ext cx="242887" cy="71804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Полилиния 54"/>
          <p:cNvSpPr/>
          <p:nvPr/>
        </p:nvSpPr>
        <p:spPr>
          <a:xfrm rot="19706180" flipV="1">
            <a:off x="5772324" y="3051626"/>
            <a:ext cx="134198" cy="90883"/>
          </a:xfrm>
          <a:custGeom>
            <a:avLst/>
            <a:gdLst>
              <a:gd name="connsiteX0" fmla="*/ 0 w 137160"/>
              <a:gd name="connsiteY0" fmla="*/ 25979 h 86939"/>
              <a:gd name="connsiteX1" fmla="*/ 106680 w 137160"/>
              <a:gd name="connsiteY1" fmla="*/ 3119 h 86939"/>
              <a:gd name="connsiteX2" fmla="*/ 137160 w 137160"/>
              <a:gd name="connsiteY2" fmla="*/ 86939 h 86939"/>
              <a:gd name="connsiteX3" fmla="*/ 137160 w 137160"/>
              <a:gd name="connsiteY3" fmla="*/ 86939 h 86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160" h="86939">
                <a:moveTo>
                  <a:pt x="0" y="25979"/>
                </a:moveTo>
                <a:cubicBezTo>
                  <a:pt x="41910" y="9469"/>
                  <a:pt x="83820" y="-7041"/>
                  <a:pt x="106680" y="3119"/>
                </a:cubicBezTo>
                <a:cubicBezTo>
                  <a:pt x="129540" y="13279"/>
                  <a:pt x="137160" y="86939"/>
                  <a:pt x="137160" y="86939"/>
                </a:cubicBezTo>
                <a:lnTo>
                  <a:pt x="137160" y="86939"/>
                </a:lnTo>
              </a:path>
            </a:pathLst>
          </a:cu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авнобедренный треугольник 55"/>
          <p:cNvSpPr/>
          <p:nvPr/>
        </p:nvSpPr>
        <p:spPr>
          <a:xfrm rot="5400000">
            <a:off x="7246502" y="526042"/>
            <a:ext cx="76780" cy="96258"/>
          </a:xfrm>
          <a:prstGeom prst="triangle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>
            <a:off x="7229475" y="546315"/>
            <a:ext cx="0" cy="16012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Равнобедренный треугольник 60"/>
          <p:cNvSpPr/>
          <p:nvPr/>
        </p:nvSpPr>
        <p:spPr>
          <a:xfrm rot="5400000">
            <a:off x="6515498" y="5202861"/>
            <a:ext cx="76780" cy="96258"/>
          </a:xfrm>
          <a:prstGeom prst="triangle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>
            <a:off x="6494219" y="5225194"/>
            <a:ext cx="0" cy="16012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Равнобедренный треугольник 62"/>
          <p:cNvSpPr/>
          <p:nvPr/>
        </p:nvSpPr>
        <p:spPr>
          <a:xfrm rot="5400000">
            <a:off x="5720074" y="3491272"/>
            <a:ext cx="76780" cy="96258"/>
          </a:xfrm>
          <a:prstGeom prst="triangle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4" name="Прямая соединительная линия 63"/>
          <p:cNvCxnSpPr/>
          <p:nvPr/>
        </p:nvCxnSpPr>
        <p:spPr>
          <a:xfrm>
            <a:off x="5700286" y="3529876"/>
            <a:ext cx="0" cy="16012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Равнобедренный треугольник 64"/>
          <p:cNvSpPr/>
          <p:nvPr/>
        </p:nvSpPr>
        <p:spPr>
          <a:xfrm rot="5400000">
            <a:off x="5212312" y="2029175"/>
            <a:ext cx="76780" cy="96258"/>
          </a:xfrm>
          <a:prstGeom prst="triangle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>
            <a:off x="5192828" y="2061428"/>
            <a:ext cx="0" cy="16012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Равнобедренный треугольник 66"/>
          <p:cNvSpPr/>
          <p:nvPr/>
        </p:nvSpPr>
        <p:spPr>
          <a:xfrm rot="5400000">
            <a:off x="5131878" y="449262"/>
            <a:ext cx="76780" cy="96258"/>
          </a:xfrm>
          <a:prstGeom prst="triangle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>
            <a:off x="5115361" y="486388"/>
            <a:ext cx="0" cy="16012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Равнобедренный треугольник 68"/>
          <p:cNvSpPr/>
          <p:nvPr/>
        </p:nvSpPr>
        <p:spPr>
          <a:xfrm rot="5400000">
            <a:off x="7933985" y="5730798"/>
            <a:ext cx="76780" cy="96258"/>
          </a:xfrm>
          <a:prstGeom prst="triangle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>
            <a:off x="7917104" y="5753131"/>
            <a:ext cx="0" cy="16012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Равнобедренный треугольник 70"/>
          <p:cNvSpPr/>
          <p:nvPr/>
        </p:nvSpPr>
        <p:spPr>
          <a:xfrm rot="5400000">
            <a:off x="7551445" y="5725028"/>
            <a:ext cx="76780" cy="96258"/>
          </a:xfrm>
          <a:prstGeom prst="triangle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>
            <a:off x="7535860" y="5755329"/>
            <a:ext cx="0" cy="16012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Равнобедренный треугольник 72"/>
          <p:cNvSpPr/>
          <p:nvPr/>
        </p:nvSpPr>
        <p:spPr>
          <a:xfrm rot="5400000">
            <a:off x="5486410" y="79069"/>
            <a:ext cx="76780" cy="96258"/>
          </a:xfrm>
          <a:prstGeom prst="triangle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>
            <a:off x="5465390" y="85527"/>
            <a:ext cx="0" cy="16012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Равнобедренный треугольник 74"/>
          <p:cNvSpPr/>
          <p:nvPr/>
        </p:nvSpPr>
        <p:spPr>
          <a:xfrm rot="5400000">
            <a:off x="6081787" y="63903"/>
            <a:ext cx="76780" cy="96258"/>
          </a:xfrm>
          <a:prstGeom prst="triangle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6" name="Прямая соединительная линия 75"/>
          <p:cNvCxnSpPr/>
          <p:nvPr/>
        </p:nvCxnSpPr>
        <p:spPr>
          <a:xfrm>
            <a:off x="6060935" y="91771"/>
            <a:ext cx="0" cy="16012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Равнобедренный треугольник 76"/>
          <p:cNvSpPr/>
          <p:nvPr/>
        </p:nvSpPr>
        <p:spPr>
          <a:xfrm rot="5400000">
            <a:off x="6731810" y="65100"/>
            <a:ext cx="76780" cy="96258"/>
          </a:xfrm>
          <a:prstGeom prst="triangle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8" name="Прямая соединительная линия 77"/>
          <p:cNvCxnSpPr/>
          <p:nvPr/>
        </p:nvCxnSpPr>
        <p:spPr>
          <a:xfrm>
            <a:off x="6710958" y="88702"/>
            <a:ext cx="0" cy="16012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Равнобедренный треугольник 78"/>
          <p:cNvSpPr/>
          <p:nvPr/>
        </p:nvSpPr>
        <p:spPr>
          <a:xfrm rot="5400000">
            <a:off x="7445709" y="1878241"/>
            <a:ext cx="76780" cy="96258"/>
          </a:xfrm>
          <a:prstGeom prst="triangle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0" name="Прямая соединительная линия 79"/>
          <p:cNvCxnSpPr/>
          <p:nvPr/>
        </p:nvCxnSpPr>
        <p:spPr>
          <a:xfrm>
            <a:off x="7426685" y="1901306"/>
            <a:ext cx="0" cy="16012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Равнобедренный треугольник 80"/>
          <p:cNvSpPr/>
          <p:nvPr/>
        </p:nvSpPr>
        <p:spPr>
          <a:xfrm rot="5400000">
            <a:off x="8278449" y="4732338"/>
            <a:ext cx="76780" cy="96258"/>
          </a:xfrm>
          <a:prstGeom prst="triangle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>
            <a:off x="8259184" y="4742077"/>
            <a:ext cx="0" cy="16012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Равнобедренный треугольник 82"/>
          <p:cNvSpPr/>
          <p:nvPr/>
        </p:nvSpPr>
        <p:spPr>
          <a:xfrm rot="5400000">
            <a:off x="7701419" y="3074217"/>
            <a:ext cx="76780" cy="96258"/>
          </a:xfrm>
          <a:prstGeom prst="triangle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4" name="Прямая соединительная линия 83"/>
          <p:cNvCxnSpPr/>
          <p:nvPr/>
        </p:nvCxnSpPr>
        <p:spPr>
          <a:xfrm>
            <a:off x="7682154" y="3097067"/>
            <a:ext cx="0" cy="16012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Прямоугольник 86"/>
          <p:cNvSpPr/>
          <p:nvPr/>
        </p:nvSpPr>
        <p:spPr>
          <a:xfrm>
            <a:off x="4894913" y="337587"/>
            <a:ext cx="180975" cy="191233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Прямоугольник 87"/>
          <p:cNvSpPr/>
          <p:nvPr/>
        </p:nvSpPr>
        <p:spPr>
          <a:xfrm>
            <a:off x="8553450" y="5743557"/>
            <a:ext cx="180975" cy="191233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Прямоугольник 88"/>
          <p:cNvSpPr/>
          <p:nvPr/>
        </p:nvSpPr>
        <p:spPr>
          <a:xfrm>
            <a:off x="7003663" y="5743557"/>
            <a:ext cx="180975" cy="191233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Прямоугольник 89"/>
          <p:cNvSpPr/>
          <p:nvPr/>
        </p:nvSpPr>
        <p:spPr>
          <a:xfrm>
            <a:off x="7200900" y="1960147"/>
            <a:ext cx="180975" cy="191233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Прямоугольник 90"/>
          <p:cNvSpPr/>
          <p:nvPr/>
        </p:nvSpPr>
        <p:spPr>
          <a:xfrm>
            <a:off x="4921952" y="1959902"/>
            <a:ext cx="180975" cy="191233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Прямоугольник 91"/>
          <p:cNvSpPr/>
          <p:nvPr/>
        </p:nvSpPr>
        <p:spPr>
          <a:xfrm>
            <a:off x="6992953" y="344548"/>
            <a:ext cx="180975" cy="191233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Прямоугольник 92"/>
          <p:cNvSpPr/>
          <p:nvPr/>
        </p:nvSpPr>
        <p:spPr>
          <a:xfrm>
            <a:off x="0" y="5127432"/>
            <a:ext cx="3743325" cy="17305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Условные обозначения</a:t>
            </a:r>
          </a:p>
          <a:p>
            <a:pPr>
              <a:lnSpc>
                <a:spcPct val="150000"/>
              </a:lnSpc>
            </a:pP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граница поддержания майны</a:t>
            </a:r>
          </a:p>
          <a:p>
            <a:pPr algn="just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граница установки знаков безопасности (вехи маркировочные шаг установки по суше 15-20 м, шаг установки на воде 40-50 м.)</a:t>
            </a:r>
          </a:p>
          <a:p>
            <a:pPr>
              <a:lnSpc>
                <a:spcPct val="150000"/>
              </a:lnSpc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спасательный пост</a:t>
            </a:r>
          </a:p>
          <a:p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рабочий мост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5" name="Прямая соединительная линия 94"/>
          <p:cNvCxnSpPr/>
          <p:nvPr/>
        </p:nvCxnSpPr>
        <p:spPr>
          <a:xfrm>
            <a:off x="161925" y="5534025"/>
            <a:ext cx="4191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Равнобедренный треугольник 96"/>
          <p:cNvSpPr/>
          <p:nvPr/>
        </p:nvSpPr>
        <p:spPr>
          <a:xfrm rot="5400000">
            <a:off x="195812" y="5642325"/>
            <a:ext cx="76780" cy="96258"/>
          </a:xfrm>
          <a:prstGeom prst="triangle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8" name="Прямая соединительная линия 97"/>
          <p:cNvCxnSpPr/>
          <p:nvPr/>
        </p:nvCxnSpPr>
        <p:spPr>
          <a:xfrm>
            <a:off x="176328" y="5649178"/>
            <a:ext cx="0" cy="16012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Прямоугольник 98"/>
          <p:cNvSpPr/>
          <p:nvPr/>
        </p:nvSpPr>
        <p:spPr>
          <a:xfrm>
            <a:off x="161925" y="6220980"/>
            <a:ext cx="180975" cy="191233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1" name="Прямая соединительная линия 100"/>
          <p:cNvCxnSpPr/>
          <p:nvPr/>
        </p:nvCxnSpPr>
        <p:spPr>
          <a:xfrm flipV="1">
            <a:off x="5758464" y="3189960"/>
            <a:ext cx="1623411" cy="59897"/>
          </a:xfrm>
          <a:prstGeom prst="line">
            <a:avLst/>
          </a:prstGeom>
          <a:ln w="117475" cmpd="tri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>
            <a:off x="124688" y="6566491"/>
            <a:ext cx="246787" cy="0"/>
          </a:xfrm>
          <a:prstGeom prst="line">
            <a:avLst/>
          </a:prstGeom>
          <a:ln w="117475" cmpd="tri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771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34</Words>
  <Application>Microsoft Office PowerPoint</Application>
  <PresentationFormat>Широкоэкранный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8</cp:revision>
  <dcterms:created xsi:type="dcterms:W3CDTF">2020-12-24T10:45:36Z</dcterms:created>
  <dcterms:modified xsi:type="dcterms:W3CDTF">2020-12-24T12:02:45Z</dcterms:modified>
</cp:coreProperties>
</file>